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140"/>
  </p:notesMasterIdLst>
  <p:sldIdLst>
    <p:sldId id="256" r:id="rId2"/>
    <p:sldId id="674" r:id="rId3"/>
    <p:sldId id="675" r:id="rId4"/>
    <p:sldId id="681" r:id="rId5"/>
    <p:sldId id="676" r:id="rId6"/>
    <p:sldId id="684" r:id="rId7"/>
    <p:sldId id="685" r:id="rId8"/>
    <p:sldId id="686" r:id="rId9"/>
    <p:sldId id="677" r:id="rId10"/>
    <p:sldId id="678" r:id="rId11"/>
    <p:sldId id="679" r:id="rId12"/>
    <p:sldId id="680" r:id="rId13"/>
    <p:sldId id="682" r:id="rId14"/>
    <p:sldId id="683" r:id="rId15"/>
    <p:sldId id="687" r:id="rId16"/>
    <p:sldId id="688" r:id="rId17"/>
    <p:sldId id="689" r:id="rId18"/>
    <p:sldId id="691" r:id="rId19"/>
    <p:sldId id="692" r:id="rId20"/>
    <p:sldId id="693" r:id="rId21"/>
    <p:sldId id="694" r:id="rId22"/>
    <p:sldId id="695" r:id="rId23"/>
    <p:sldId id="696" r:id="rId24"/>
    <p:sldId id="699" r:id="rId25"/>
    <p:sldId id="700" r:id="rId26"/>
    <p:sldId id="698" r:id="rId27"/>
    <p:sldId id="697" r:id="rId28"/>
    <p:sldId id="701" r:id="rId29"/>
    <p:sldId id="702" r:id="rId30"/>
    <p:sldId id="703" r:id="rId31"/>
    <p:sldId id="704" r:id="rId32"/>
    <p:sldId id="705" r:id="rId33"/>
    <p:sldId id="706" r:id="rId34"/>
    <p:sldId id="707" r:id="rId35"/>
    <p:sldId id="708" r:id="rId36"/>
    <p:sldId id="709" r:id="rId37"/>
    <p:sldId id="710" r:id="rId38"/>
    <p:sldId id="711" r:id="rId39"/>
    <p:sldId id="712" r:id="rId40"/>
    <p:sldId id="713" r:id="rId41"/>
    <p:sldId id="715" r:id="rId42"/>
    <p:sldId id="716" r:id="rId43"/>
    <p:sldId id="717" r:id="rId44"/>
    <p:sldId id="718" r:id="rId45"/>
    <p:sldId id="719" r:id="rId46"/>
    <p:sldId id="720" r:id="rId47"/>
    <p:sldId id="714" r:id="rId48"/>
    <p:sldId id="723" r:id="rId49"/>
    <p:sldId id="724" r:id="rId50"/>
    <p:sldId id="722" r:id="rId51"/>
    <p:sldId id="725" r:id="rId52"/>
    <p:sldId id="726" r:id="rId53"/>
    <p:sldId id="727" r:id="rId54"/>
    <p:sldId id="728" r:id="rId55"/>
    <p:sldId id="729" r:id="rId56"/>
    <p:sldId id="730" r:id="rId57"/>
    <p:sldId id="731" r:id="rId58"/>
    <p:sldId id="732" r:id="rId59"/>
    <p:sldId id="733" r:id="rId60"/>
    <p:sldId id="734" r:id="rId61"/>
    <p:sldId id="735" r:id="rId62"/>
    <p:sldId id="736" r:id="rId63"/>
    <p:sldId id="737" r:id="rId64"/>
    <p:sldId id="738" r:id="rId65"/>
    <p:sldId id="739" r:id="rId66"/>
    <p:sldId id="740" r:id="rId67"/>
    <p:sldId id="741" r:id="rId68"/>
    <p:sldId id="742" r:id="rId69"/>
    <p:sldId id="743" r:id="rId70"/>
    <p:sldId id="744" r:id="rId71"/>
    <p:sldId id="745" r:id="rId72"/>
    <p:sldId id="746" r:id="rId73"/>
    <p:sldId id="747" r:id="rId74"/>
    <p:sldId id="748" r:id="rId75"/>
    <p:sldId id="749" r:id="rId76"/>
    <p:sldId id="750" r:id="rId77"/>
    <p:sldId id="751" r:id="rId78"/>
    <p:sldId id="752" r:id="rId79"/>
    <p:sldId id="753" r:id="rId80"/>
    <p:sldId id="754" r:id="rId81"/>
    <p:sldId id="755" r:id="rId82"/>
    <p:sldId id="756" r:id="rId83"/>
    <p:sldId id="757" r:id="rId84"/>
    <p:sldId id="758" r:id="rId85"/>
    <p:sldId id="759" r:id="rId86"/>
    <p:sldId id="760" r:id="rId87"/>
    <p:sldId id="761" r:id="rId88"/>
    <p:sldId id="762" r:id="rId89"/>
    <p:sldId id="763" r:id="rId90"/>
    <p:sldId id="764" r:id="rId91"/>
    <p:sldId id="765" r:id="rId92"/>
    <p:sldId id="766" r:id="rId93"/>
    <p:sldId id="767" r:id="rId94"/>
    <p:sldId id="768" r:id="rId95"/>
    <p:sldId id="769" r:id="rId96"/>
    <p:sldId id="770" r:id="rId97"/>
    <p:sldId id="771" r:id="rId98"/>
    <p:sldId id="772" r:id="rId99"/>
    <p:sldId id="773" r:id="rId100"/>
    <p:sldId id="774" r:id="rId101"/>
    <p:sldId id="775" r:id="rId102"/>
    <p:sldId id="776" r:id="rId103"/>
    <p:sldId id="777" r:id="rId104"/>
    <p:sldId id="778" r:id="rId105"/>
    <p:sldId id="779" r:id="rId106"/>
    <p:sldId id="780" r:id="rId107"/>
    <p:sldId id="781" r:id="rId108"/>
    <p:sldId id="782" r:id="rId109"/>
    <p:sldId id="783" r:id="rId110"/>
    <p:sldId id="784" r:id="rId111"/>
    <p:sldId id="785" r:id="rId112"/>
    <p:sldId id="786" r:id="rId113"/>
    <p:sldId id="787" r:id="rId114"/>
    <p:sldId id="788" r:id="rId115"/>
    <p:sldId id="789" r:id="rId116"/>
    <p:sldId id="790" r:id="rId117"/>
    <p:sldId id="791" r:id="rId118"/>
    <p:sldId id="792" r:id="rId119"/>
    <p:sldId id="793" r:id="rId120"/>
    <p:sldId id="794" r:id="rId121"/>
    <p:sldId id="795" r:id="rId122"/>
    <p:sldId id="796" r:id="rId123"/>
    <p:sldId id="797" r:id="rId124"/>
    <p:sldId id="798" r:id="rId125"/>
    <p:sldId id="799" r:id="rId126"/>
    <p:sldId id="800" r:id="rId127"/>
    <p:sldId id="801" r:id="rId128"/>
    <p:sldId id="802" r:id="rId129"/>
    <p:sldId id="803" r:id="rId130"/>
    <p:sldId id="804" r:id="rId131"/>
    <p:sldId id="805" r:id="rId132"/>
    <p:sldId id="806" r:id="rId133"/>
    <p:sldId id="807" r:id="rId134"/>
    <p:sldId id="808" r:id="rId135"/>
    <p:sldId id="809" r:id="rId136"/>
    <p:sldId id="810" r:id="rId137"/>
    <p:sldId id="811" r:id="rId138"/>
    <p:sldId id="812"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0"/>
    <p:restoredTop sz="80514"/>
  </p:normalViewPr>
  <p:slideViewPr>
    <p:cSldViewPr snapToGrid="0" snapToObjects="1">
      <p:cViewPr varScale="1">
        <p:scale>
          <a:sx n="110" d="100"/>
          <a:sy n="110" d="100"/>
        </p:scale>
        <p:origin x="356"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1:55:49.782"/>
    </inkml:context>
    <inkml:brush xml:id="br0">
      <inkml:brushProperty name="width" value="0.1" units="cm"/>
      <inkml:brushProperty name="height" value="0.1" units="cm"/>
      <inkml:brushProperty name="color" value="#FF0066"/>
    </inkml:brush>
  </inkml:definitions>
  <inkml:trace contextRef="#ctx0" brushRef="#br0">3278 2 24575,'-553'-1'-518,"-641"4"-1182,342 49 2110,815-47-244,7-3-238,1 2 0,-50 14-1,71-16 183,0 1 0,0 0-1,0 1 1,0 0 0,1 0 0,-1 1-1,1 0 1,0 0 0,1 1-1,-1-1 1,1 2 0,0-1-1,-8 12 1,-56 95 52,-91 198-1,143-268-161,2 0 0,-16 69 0,-8 92 0,32-161 0,-16 131 0,8 1 0,6 212 0,10-186 0,2 127 0,-1-305 0,2 0 0,1 0 0,1 0 0,1 0 0,1 0 0,1-1 0,0-1 0,2 1 0,16 25 0,6 3 0,2-1 0,59 65 0,-47-61 0,58 50 0,-83-85 0,0-1 0,2-1 0,0-1 0,0-1 0,50 21 0,-19-16 11,2-2-1,60 10 1,120 11-90,-165-28-6,101 15-334,374 51 140,5-27 314,266-39-361,-232-7-725,1402 24 407,1448-28 2225,-2858-28-1905,-226 6 7,211 8-37,346-24-28,-226-49-128,-541 68 468,663-120 42,-366 33 0,-340 76 0,-2-4 0,123-64 0,-183 80 27,-1-2 0,0-1 0,49-42 0,-71 52 153,0 0 0,-1-1 0,0 0-1,-2-1 1,1 0 0,-2-1 0,0 0 0,0 0 0,-2-1 0,12-32 0,6-74 710,-13 52-703,7-37-187,-5-1 0,-5-1 0,-5-118 0,-5 197 0,-1 0 0,-2 0 0,-1 0 0,-2 1 0,0 0 0,-2 0 0,-1 1 0,-1 0 0,-2 1 0,-1 0 0,-1 1 0,-1 0 0,-20-25 0,16 27 0,-1 0 0,-1 2 0,0 0 0,-2 1 0,0 2 0,-2 0 0,0 2 0,-1 1 0,-33-15 0,-51-18-242,-3 5-1,-225-56 1,-256-11-1273,209 56-587,-2401-280-2065,2211 279 2744,-307-36 1464,-229-8 978,-16 97 1020,589 7-1375,-2560-4 4573,3063 0-5429,0 1 0,-60 12 0,62-5-6489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2:07:44.255"/>
    </inkml:context>
    <inkml:brush xml:id="br0">
      <inkml:brushProperty name="width" value="0.05" units="cm"/>
      <inkml:brushProperty name="height" value="0.05" units="cm"/>
      <inkml:brushProperty name="color" value="#33CCFF"/>
    </inkml:brush>
  </inkml:definitions>
  <inkml:trace contextRef="#ctx0" brushRef="#br0">1 1 24575,'23'3'0,"63"7"0,78 2 0,95-2 0,125-2-5460,105-2 5460,80-2-3961,64-3 3961,36 0 0,-10-1-2166,-31-1 2166,-71 1 0,-83-1-1900,-86 1 1900,-88 0 274,-93 0-274,-80-1 5022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2:07:46.269"/>
    </inkml:context>
    <inkml:brush xml:id="br0">
      <inkml:brushProperty name="width" value="0.05" units="cm"/>
      <inkml:brushProperty name="height" value="0.05" units="cm"/>
      <inkml:brushProperty name="color" value="#33CCFF"/>
    </inkml:brush>
  </inkml:definitions>
  <inkml:trace contextRef="#ctx0" brushRef="#br0">1790 58 24575,'-21'-9'0,"1"2"0,-1 0 0,0 1 0,-1 1 0,-23-2 0,-110-3 0,123 9 0,-9-1 0,-11-1 0,0 3 0,-68 7 0,108-5 0,0 1 0,0 0 0,1 1 0,-1 1 0,1-1 0,-12 8 0,-62 43 0,33-21 0,-203 143 0,248-171 0,-1 1 0,1 0 0,1 0 0,-1 1 0,1 0 0,0 0 0,1 0 0,0 1 0,-5 11 0,6-7 0,-1 0 0,2 0 0,0 0 0,0 1 0,1-1 0,0 17 0,4 184 0,-1-196 0,2-1 0,0 1 0,1-1 0,1 0 0,1-1 0,0 1 0,1-1 0,18 30 0,7 4 0,50 59 0,-61-83 0,-13-16 0,25 33 0,71 69 0,-91-100 0,0-1 0,1 0 0,1-1 0,0 0 0,0-2 0,1 1 0,0-2 0,0 0 0,30 7 0,136 15 0,-55-11 0,16 4 0,1-7 0,161-3 0,-203-11 0,263-8 0,-315 1 0,1-1 0,-1-3 0,61-19 0,142-63 0,-150 52 0,-61 25 0,61-23 0,186-97 0,-281 131 0,0-1 0,0-1 0,0 1 0,-1-1 0,0-1 0,0 1 0,-1-1 0,8-10 0,-10 11 0,-1 0 0,0 0 0,0 0 0,-1-1 0,1 1 0,-1-1 0,-1 0 0,1 1 0,-1-1 0,0 0 0,-1-13 0,-8-183 0,7 192 0,-1 1 0,0 0 0,-1-1 0,0 1 0,0 0 0,-1 0 0,-1 1 0,1-1 0,-1 1 0,-1 0 0,0 0 0,0 1 0,-1 0 0,0 0 0,0 0 0,-17-12 0,-19-14 0,-2 1 0,-1 2 0,-2 3 0,0 2 0,-87-34 0,85 44 0,-1 3 0,-81-11 0,42 9 0,-539-81 0,391 66 0,-681-59 0,212 86 0,545 17 0,133-10 0,-1 2 0,1 1 0,-40 15 0,41-9-1365,7 1-5461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2:08:40.500"/>
    </inkml:context>
    <inkml:brush xml:id="br0">
      <inkml:brushProperty name="width" value="0.1" units="cm"/>
      <inkml:brushProperty name="height" value="0.1" units="cm"/>
      <inkml:brushProperty name="color" value="#FF0066"/>
    </inkml:brush>
  </inkml:definitions>
  <inkml:trace contextRef="#ctx0" brushRef="#br0">3159 167 24575,'-2110'0'-1107,"2076"-1"1292,0 3-1,0 0 1,0 2-1,-37 10 1,-258 82 37,143-40-260,162-49 38,-13 4 0,-60 24 0,87-30 0,0 0 0,1 0 0,0 1 0,0 0 0,0 0 0,1 1 0,0 0 0,0 1 0,0 0 0,-10 14 0,10-7 0,0 0 0,0 0 0,1 0 0,1 1 0,1 0 0,0 0 0,1 0 0,-3 26 0,4-5 0,1-1 0,7 71 0,-3-90 0,1 0 0,1 0 0,1-1 0,0 1 0,1-1 0,1 0 0,0-1 0,2 1 0,-1-1 0,16 19 0,5 2 0,1-2 0,60 55 0,-55-57 0,3 0 0,0-3 0,2-1 0,1-2 0,1-1 0,78 31 0,-23-22-111,2-6 0,1-3-1,110 12 1,312 9-749,188-27-585,1-22 1287,-335 0-1410,2053-2 460,-2200-3 2026,282-46-1,288-44 787,-688 91-1461,145-15-199,-187 14 54,110-30 0,-161 33 73,-1 0 1,1-2-1,-1 0 1,21-12-1,-35 18-167,1-1 0,-1-1-1,0 1 1,0 0 0,1-1-1,-2 1 1,1-1 0,0 0-1,-1 0 1,1 0 0,-1 0-1,0-1 1,0 1-1,0-1 1,0 1 0,-1-1-1,0 0 1,1 1 0,-1-1-1,-1 0 1,1 0 0,0 0-1,-1 0 1,0 0 0,0-7-1,-3-2 37,1 0-1,-2 1 1,0-1-1,0 1 1,-11-20-1,-38-59 297,34 61-299,-2-6-37,-1 1 0,-2 1 0,-2 2 0,-1 0 0,-46-42 0,25 36-118,-2 1-1,-2 3 1,-1 3-1,-1 1 0,-59-22 1,-15 2-238,-165-41 1,-582-87-2025,-9 60 2000,868 116 403,-487-52-509,-531 12 1,677 44 657,-315 6 119,4 38-285,-12 51-594,592-81-2354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2:42:14.505"/>
    </inkml:context>
    <inkml:brush xml:id="br0">
      <inkml:brushProperty name="width" value="0.1" units="cm"/>
      <inkml:brushProperty name="height" value="0.1" units="cm"/>
      <inkml:brushProperty name="color" value="#FF0066"/>
    </inkml:brush>
  </inkml:definitions>
  <inkml:trace contextRef="#ctx0" brushRef="#br0">1808 0 24575,'-4'3'0,"0"0"0,0 0 0,-1-1 0,1 1 0,0-1 0,-1 0 0,0 0 0,0-1 0,1 0 0,-11 2 0,2 0 0,-512 150 0,510-149 0,-93 25 0,-127 15 0,-33 9 0,227-40 0,1 3 0,0 1 0,1 2 0,-46 30 0,40-23 0,23-12 0,1 0 0,1 1 0,0 1 0,1 1 0,1 1 0,0 1 0,2 0 0,0 1 0,1 1 0,1 0 0,1 1 0,1 0 0,-13 32 0,15-27 0,2 0 0,0 1 0,2-1 0,0 1 0,-1 42 0,8 144 0,0-193 0,1 0 0,2-1 0,-1 1 0,2-1 0,1 0 0,1 0 0,0-1 0,1 1 0,2-2 0,-1 1 0,2-2 0,1 1 0,0-1 0,1-1 0,0 0 0,2-1 0,0-1 0,28 22 0,23 10 0,3-2 0,144 67 0,-188-101 0,0-1 0,1-1 0,1-1 0,-1-1 0,36 2 0,137 0 0,-163-8 0,-7 0 0,172-3 0,-158 1 0,0-3 0,69-17 0,-42 2 0,-1-2 0,-1-3 0,-1-4 0,-1-2 0,111-73 0,197-126 0,-313 195 0,132-64 0,-47 25 0,-136 68 0,1-1 0,-2 0 0,1-1 0,-1 0 0,-1-1 0,1 1 0,-1-2 0,-1 1 0,0-1 0,0 0 0,-1-1 0,0 0 0,-1 0 0,0 0 0,-1 0 0,5-19 0,-2-2 0,0 0 0,-3-1 0,0 0 0,-3-62 0,-1 84 0,-1 0 0,0 0 0,-1 0 0,0 0 0,-5-15 0,5 21 0,0 0 0,0 0 0,-1 0 0,0 0 0,0 0 0,0 1 0,-1-1 0,1 1 0,-1 0 0,0 0 0,0 0 0,-9-5 0,-23-13 0,0 3 0,-43-17 0,24 12 0,29 13 0,0 1 0,-1 1 0,-1 2 0,1 1 0,-53-6 0,-142 8 0,153 5 0,-649 55 0,613-45 0,-279 16-1365,355-27-5461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2:44:26.921"/>
    </inkml:context>
    <inkml:brush xml:id="br0">
      <inkml:brushProperty name="width" value="0.1" units="cm"/>
      <inkml:brushProperty name="height" value="0.1" units="cm"/>
      <inkml:brushProperty name="color" value="#FF0066"/>
    </inkml:brush>
  </inkml:definitions>
  <inkml:trace contextRef="#ctx0" brushRef="#br0">1721 1 24575,'-376'29'0,"239"-14"0,75-9 0,-2-1 0,-75 16 0,-14 25 0,59-16 0,62-22 0,-1 2 0,1 2 0,1 1 0,0 1 0,1 1 0,-30 22 0,-46 31 0,-24 19 0,77-49 0,32-25 0,0 2 0,2 1 0,-26 24 0,40-34 0,-1 0 0,2 1 0,-1-1 0,1 1 0,0 0 0,0 0 0,0 1 0,1-1 0,1 1 0,-1 0 0,1-1 0,0 1 0,1 0 0,-1 14 0,5 164 0,-2-171 0,1-1 0,0 1 0,1-1 0,0 0 0,1 0 0,1-1 0,0 1 0,1-1 0,11 19 0,-5-13 0,1-1 0,1 0 0,1-1 0,1-1 0,24 21 0,-10-13 0,1-1 0,1-2 0,1-1 0,1-2 0,0-1 0,1-1 0,1-3 0,1 0 0,-1-3 0,67 11 0,835 96 0,-11-103 0,-622-16 0,-164 3 0,153-3 0,-261-1 0,1 0 0,0-2 0,-1-2 0,0-1 0,-1-1 0,0-2 0,0-1 0,44-24 0,-70 31 0,1 1 0,-1 0 0,1-1 0,-1-1 0,-1 1 0,1-1 0,-1 1 0,0-2 0,0 1 0,-1 0 0,0-1 0,0 0 0,0 0 0,-1 0 0,0-1 0,0 1 0,-1-1 0,0 1 0,-1-1 0,1 0 0,-2 0 0,1-8 0,-1 3 0,0-1 0,-2 0 0,1 1 0,-2-1 0,0 1 0,0 0 0,-2 0 0,1 0 0,-2 0 0,1 1 0,-16-23 0,8 15 0,-2 2 0,0 0 0,-2 1 0,1 0 0,-2 1 0,-31-21 0,-127-66 0,53 34 0,15 1 0,-74-43 0,135 86 0,0 1 0,-52-16 0,-188-54 0,169 55 0,62 18 0,-80-16 0,-103 1 0,112 18 287,46 8-1939,54 6-5174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2:44:28.595"/>
    </inkml:context>
    <inkml:brush xml:id="br0">
      <inkml:brushProperty name="width" value="0.1" units="cm"/>
      <inkml:brushProperty name="height" value="0.1" units="cm"/>
      <inkml:brushProperty name="color" value="#FF0066"/>
    </inkml:brush>
  </inkml:definitions>
  <inkml:trace contextRef="#ctx0" brushRef="#br0">1846 58 24575,'1'0'0,"-1"-1"0,1 1 0,-1-1 0,1 0 0,-1 0 0,1 1 0,-1-1 0,0 0 0,1 0 0,-1 1 0,0-1 0,0 0 0,1 0 0,-1 0 0,0 1 0,0-1 0,0 0 0,0 0 0,0 0 0,0 0 0,0 0 0,-1 1 0,1-1 0,0 0 0,0 0 0,-1 0 0,1 1 0,0-1 0,-1 0 0,1 0 0,-1 1 0,1-1 0,-1 0 0,1 1 0,-1-1 0,1 1 0,-1-1 0,0 0 0,1 1 0,-1-1 0,0 1 0,-1-1 0,-1-1 0,0-1 0,0 1 0,-1 0 0,1 0 0,-1 1 0,0-1 0,-6-1 0,-25-2 0,-1 2 0,1 2 0,-38 3 0,11-1 0,-26-1 0,-225 7 0,238-1 0,1 2 0,-84 22 0,-80 40 0,207-58 0,0 1 0,1 2 0,1 1 0,0 1 0,-37 29 0,45-27 0,2 0 0,0 1 0,1 1 0,1 1 0,-24 41 0,-58 127 0,64-112 0,-46 148 0,67-172 0,1 0 0,4 1 0,-6 102 0,14-81 0,9 99 0,-6-162 0,0-1 0,1 1 0,1-1 0,-1 0 0,2 0 0,0 0 0,0 0 0,1-1 0,14 20 0,-8-16 0,0-1 0,1 0 0,1-1 0,0-1 0,1 0 0,17 11 0,10 3 0,0-3 0,2-1 0,1-2 0,0-2 0,1-2 0,1-3 0,50 9 0,36-1 0,178 5 0,899-13-618,-859-15 526,-306 2 85,68-3-13,-99 1 41,-1 0-1,0-1 1,0 0 0,0-1 0,-1-1 0,20-9-1,26-16 178,-1-3-1,103-79 0,-151 104-197,-1 0 0,0 0 0,0-1 0,-1 0 0,0-1 0,0 1 0,-1-2 0,8-15 0,-9 11 0,0 1 0,-1-1 0,0 0 0,-1 0 0,-1 0 0,1-18 0,0-28 0,-7-88 0,1 120 0,-1 0 0,-2 1 0,0-1 0,-2 1 0,-15-33 0,8 24 0,-3 1 0,0 1 0,-3 1 0,0 1 0,-3 1 0,0 0 0,-2 2 0,-2 1 0,0 1 0,-2 2 0,-41-30 0,-438-236 0,394 231 0,61 32 0,-1 3 0,-2 2 0,-1 3 0,-79-19 0,13 13 0,-1 6 0,-139-7 0,-48 27-1365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2:48:30.098"/>
    </inkml:context>
    <inkml:brush xml:id="br0">
      <inkml:brushProperty name="width" value="0.1" units="cm"/>
      <inkml:brushProperty name="height" value="0.1" units="cm"/>
      <inkml:brushProperty name="color" value="#FF0066"/>
    </inkml:brush>
  </inkml:definitions>
  <inkml:trace contextRef="#ctx0" brushRef="#br0">4137 15 24575,'-1'-1'0,"1"1"0,-1-1 0,0 1 0,0-1 0,0 1 0,0-1 0,0 1 0,0-1 0,0 1 0,0 0 0,0 0 0,-1-1 0,1 1 0,0 0 0,0 0 0,-2 0 0,-4 0 0,-124-9 0,-187 12 0,298-2 0,-629 31-446,-266 8-300,721-37 734,-356 14 35,406-5-121,-255 53-1,322-45 345,1 2 0,1 4 0,-121 60 0,170-71-215,1 1 1,1 0-1,0 2 0,1 1 1,1 0-1,1 2 0,1 1 1,0 0-1,2 1 0,-25 43 1,27-37-27,1 0 0,2 1-1,1 0 1,2 1 0,1 0 0,1 1 0,1 0 0,2 0 0,-1 47 0,11 252-5,0-276 0,2 0 0,2-1 0,3-1 0,2 1 0,3-2 0,22 51 0,9 1 0,113 180 0,10-42 0,-136-200 0,2-2 0,2-1 0,61 47 0,-71-66 0,1-2 0,0 0 0,1-2 0,1-2 0,0-1 0,59 16 0,209 28 0,-240-48 0,717 88-1110,-659-84 895,771 56-1189,6-37 1636,-672-26-339,1841 9-1913,-1440-16 1699,6808 0-2401,-4099 1 1916,-3148 2 1198,258-8 3200,-415 4-3007,44-8 0,-59 7-332,0-1 0,-1 0 0,0-1 0,1 0 1,17-11-1,12-10 536,0 0-329,88-41 0,194-49-350,11 17-120,-150 46 1,-67 20 9,160-54 0,-264 81 0,0-1 0,-1 0 0,0-1 0,0 0 0,0-1 0,-1 0 0,-1-1 0,0-1 0,0 0 0,-1 0 0,15-20 0,-9 10 0,1 1 0,0 1 0,2 1 0,0 1 0,23-16 0,112-66 0,-100 66 0,3-1 0,85-56 0,-116 71 0,0-1 0,-1-1 0,24-27 0,-41 39 0,-1 0 0,1-1 0,-2-1 0,1 1 0,-1-1 0,-1 0 0,0 0 0,-1-1 0,0 1 0,3-15 0,-4 10 0,-1 0 0,-1 0 0,0 0 0,-1 0 0,-1 0 0,0 1 0,-5-21 0,1 13 0,-2-1 0,-1 1 0,0 0 0,-2 1 0,0 0 0,-2 1 0,0 0 0,-2 0 0,0 2 0,-21-23 0,5 12 5,-1 2-1,-1 2 1,-1 1-1,-2 1 1,0 2-1,-2 2 0,0 1 1,-48-17-1,-14 1-70,-1 5-1,-114-19 0,-259-27-762,-7 21 843,-84-11-1,81-6-383,-518-60-747,-723 53 1117,-666 80-1195,827 1 564,-4821-2 4906,6300-4-4275,-148-27 0,174 21 0,22 4 0,0-1 0,0-2 0,1-2 0,0-1 0,1-2 0,0-1 0,2-2 0,-1-1 0,-41-32 0,-100-76 0,166 122-136,0-1-1,0 1 1,-1 0-1,1 1 1,-1 0-1,0 0 1,0 1-1,0 0 0,-17-1 1,-9 0-6690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2:49:17.549"/>
    </inkml:context>
    <inkml:brush xml:id="br0">
      <inkml:brushProperty name="width" value="0.1" units="cm"/>
      <inkml:brushProperty name="height" value="0.1" units="cm"/>
      <inkml:brushProperty name="color" value="#FF0066"/>
    </inkml:brush>
  </inkml:definitions>
  <inkml:trace contextRef="#ctx0" brushRef="#br0">2735 88 24575,'-7'-3'0,"0"1"0,1 1 0,-1-1 0,0 1 0,0 0 0,0 0 0,0 1 0,0 0 0,-7 1 0,-16-1 0,-997-9-1084,694 11 942,190-3 446,-189 6 618,304-3-922,1 2 0,-1 1 0,1 1 0,0 1 0,-46 19 0,57-18 0,0-1 0,1 2 0,0 0 0,1 1 0,0 0 0,0 1 0,1 1 0,0 0 0,1 1 0,-14 20 0,-42 72 0,42-61 0,-3-1 0,-38 44 0,55-73 0,-4 1 0,2 2 0,0 0 0,1 0 0,1 2 0,-17 33 0,14-21 0,8-16 0,0 1 0,1 0 0,-7 26 0,-13 71 0,-7 29 0,29-115 0,1 0 0,1-1 0,2 39 0,1-53 0,1-1 0,1 1 0,-1-1 0,2 0 0,0 0 0,0 0 0,1-1 0,0 0 0,0 0 0,9 11 0,10 12 0,45 46 0,-20-24 0,-36-40 0,0-1 0,1 0 0,0-1 0,1-1 0,0 0 0,1-1 0,1-1 0,0 0 0,0-2 0,0 0 0,1 0 0,36 8 0,105 22 0,1-8 0,1-6 0,321 4 0,1490-28 0,-826-1 0,6567 1-1597,-7321-6 1516,-5-23 210,511-106 1322,-423 66-1367,-326 50-70,-105 13-14,35-4 0,0-3 0,77-24 0,-147 34 0,0 0 0,0-1 0,0 0 0,0 0 0,0-1 0,-1 0 0,0 0 0,0-1 0,-1 0 0,1-1 0,-1 0 0,-1 0 0,1 0 0,-1-1 0,6-9 0,40-64 0,44-92 0,-81 141 0,-1-2 0,-2 0 0,-1 0 0,-2-1 0,-1 0 0,3-41 0,-7 35 0,-2-1 0,-1 1 0,-9-73 0,4 95 0,0 0 0,0 0 0,-2 0 0,-1 1 0,0 0 0,-1 0 0,-1 0 0,0 1 0,-2 1 0,-15-20 0,6 13 0,-2 1 0,0 0 0,-2 2 0,0 1 0,-1 1 0,-1 1 0,-1 1 0,0 2 0,-31-13 0,-15 0 0,0 2 0,-110-21 0,40 20 0,-285-15 0,-152 40 0,378 4 0,-1824 1-878,1174-5 645,-132 56 233,73 19-447,-505-70-1416,813-8 1911,435 3-381,-301 9 1230,360 1-122,-123 6 1149,-815-12-1794,554-5-150,-650 2-1345,1108 0-5461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2:52:21.560"/>
    </inkml:context>
    <inkml:brush xml:id="br0">
      <inkml:brushProperty name="width" value="0.1" units="cm"/>
      <inkml:brushProperty name="height" value="0.1" units="cm"/>
      <inkml:brushProperty name="color" value="#FF0066"/>
    </inkml:brush>
  </inkml:definitions>
  <inkml:trace contextRef="#ctx0" brushRef="#br0">3151 197 24575,'-50'-3'0,"0"-1"0,-53-13 0,22 3 0,-286-43 0,22 22 0,-44-8 0,323 33 0,-104-3 0,-67 14 0,87 1 0,-597-2 0,735 0 0,-1 1 0,0 0 0,0 1 0,1 1 0,-1 0 0,1 0 0,-21 9 0,11-1 0,0 1 0,1 1 0,-20 16 0,20-14 0,0 1 0,-36 37 0,51-46 0,0 0 0,1 0 0,0 1 0,0-1 0,1 1 0,0 0 0,1 1 0,-1-1 0,1 1 0,1-1 0,0 1 0,-2 13 0,-13 435 0,17-447 0,1-1 0,0 1 0,1-1 0,0 1 0,1-1 0,-1 0 0,2 0 0,-1 0 0,1-1 0,1 1 0,-1-1 0,12 14 0,-5-7 0,2-1 0,0-1 0,1 0 0,0-1 0,24 17 0,3 2 0,-30-22 0,-1-1 0,2 0 0,-1-1 0,1 0 0,15 7 0,49 13 0,108 24 0,80 1 0,-204-41 0,157 20 0,-20-4 0,382 63 0,-417-66 0,311 5 0,2444-32 0,-1980 4 0,-873-2 0,1-3 0,99-18 0,-126 14 0,-1-2 0,-1-1 0,0-2 0,0-1 0,54-31 0,-84 42 0,-1 0 0,0 0 0,0-1 0,0 1 0,0-1 0,-1 0 0,1 0 0,-1-1 0,0 1 0,0-1 0,-1 0 0,1 0 0,-1 0 0,0-1 0,-1 1 0,1-1 0,-1 1 0,0-1 0,-1 0 0,1 0 0,-1 0 0,0 0 0,0-6 0,1-18 0,3-22 0,-2 0 0,-3 0 0,-10-88 0,9 130 0,-1-1 0,-1 1 0,0 0 0,-1 0 0,1 0 0,-2 0 0,0 1 0,0-1 0,0 1 0,-1 1 0,-1-1 0,1 1 0,-2 0 0,1 0 0,-1 1 0,-16-12 0,1 4 0,-1 2 0,-1 1 0,0 1 0,-33-10 0,-114-24 0,118 32 0,-546-89 0,340 66 0,-246-20 0,131 18 0,123 13 0,-287 10 0,-351 17 60,560-2-1485,307 0-5401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2:54:00.973"/>
    </inkml:context>
    <inkml:brush xml:id="br0">
      <inkml:brushProperty name="width" value="0.1" units="cm"/>
      <inkml:brushProperty name="height" value="0.1" units="cm"/>
      <inkml:brushProperty name="color" value="#FF0066"/>
    </inkml:brush>
  </inkml:definitions>
  <inkml:trace contextRef="#ctx0" brushRef="#br0">1033 107 24575,'-4'-2'0,"0"0"0,-1 0 0,1 1 0,0-1 0,-1 1 0,1 0 0,-1 0 0,1 0 0,-1 1 0,1-1 0,-1 1 0,-6 1 0,-1-2 0,-285-1 0,164 3 0,114-1 0,-1 2 0,1 0 0,0 1 0,0 1 0,1 1 0,-1 0 0,1 1 0,0 1 0,1 1 0,-1 1 0,2 0 0,-1 1 0,1 1 0,-16 14 0,11-7 0,1 1 0,1 1 0,1 0 0,-27 39 0,27-33 0,2 0 0,0 2 0,-18 45 0,26-55 0,2 1 0,1 1 0,0-1 0,1 1 0,2 0 0,-2 34 0,4 9 0,6 136 0,-5-190 0,1 1 0,0-1 0,1 0 0,0 0 0,0 0 0,1 0 0,0 0 0,1-1 0,0 1 0,0-1 0,1-1 0,-1 1 0,2-1 0,-1 0 0,1 0 0,12 9 0,-4-5 0,2-1 0,-1 0 0,1-1 0,0 0 0,1-2 0,0 0 0,25 6 0,-1-2 0,0-1 0,0-2 0,71 3 0,199-10 0,-134-2 0,-164-1 0,0 0 0,0-1 0,0 0 0,0-1 0,0 0 0,-1-1 0,0-1 0,22-13 0,13-4 0,-14 8 0,-1-1 0,-1-2 0,-1-2 0,0 0 0,34-31 0,-57 41 0,0 0 0,-1 0 0,0-1 0,0 0 0,-1 0 0,-1 0 0,8-23 0,6-12 0,-12 30 0,-1 1 0,-1-1 0,0 0 0,-1-1 0,-1 1 0,3-30 0,-7-104 0,-2 65 0,3 72 0,0-8 0,0 0 0,-1 0 0,-2-1 0,-4-20 0,5 35 0,0 1 0,0 0 0,-1-1 0,0 1 0,0 0 0,0 0 0,-1 1 0,0-1 0,0 1 0,0 0 0,-1 0 0,0 0 0,0 1 0,0-1 0,0 1 0,-1 0 0,-6-3 0,-8-4 0,-2 2 0,1 0 0,-34-9 0,-70-10 0,-29-9 0,82 17 0,0 2 0,-82-8 0,57 4-1365,73 17-5461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1:55:54.881"/>
    </inkml:context>
    <inkml:brush xml:id="br0">
      <inkml:brushProperty name="width" value="0.1" units="cm"/>
      <inkml:brushProperty name="height" value="0.1" units="cm"/>
      <inkml:brushProperty name="color" value="#FF0066"/>
    </inkml:brush>
  </inkml:definitions>
  <inkml:trace contextRef="#ctx0" brushRef="#br0">2088 36 24575,'-8'-3'0,"1"0"0,0 0 0,-1 0 0,1 1 0,-1 1 0,0-1 0,0 1 0,0 0 0,-15 1 0,-1-2 0,-656-12 0,650 15 0,0 1 0,1 1 0,-1 1 0,1 2 0,0 1 0,1 2 0,-34 14 0,-28 20 0,1 4 0,-93 67 0,-151 135 0,289-214 0,2 2 0,1 2 0,2 2 0,1 1 0,-43 66 0,75-99 0,1 1 0,0 0 0,1 1 0,0-1 0,1 1 0,0 0 0,-3 20 0,-1 82 0,7-95 0,-1-14 0,0 70 0,6 75 0,-2-124 0,1-1 0,1 0 0,0-1 0,2 1 0,1-1 0,1 0 0,13 24 0,4 0 0,1-1 0,2-1 0,3-2 0,66 72 0,-81-101 0,1 0 0,0 0 0,1-2 0,0 0 0,1-1 0,0-1 0,0-1 0,2-1 0,-1-1 0,1-1 0,37 6 0,21-1 0,157-1 0,-207-10 0,1077-1-692,-466-1 391,170-42 301,-5-56 0,-579 67 0,597-78 0,-61 64 0,0 45 0,-325 4 0,-380-2 0,148-4 0,-162 1 0,0-1 0,66-17 0,-104 19-6,1 1 0,-1-1 0,0-1 0,1 0 0,-1 1 0,7-6 0,-11 7 18,0-1-1,0 0 1,0 0-1,0 0 1,0 0-1,-1 0 1,1 0-1,-1 0 1,1-1-1,-1 1 1,0 0-1,0-1 1,0 1-1,0-1 1,0 0-1,-1 1 1,2-6-1,-1-17 132,-1-1 1,-1 1-1,-1 0 0,-7-31 0,0-11-31,-1-25-112,1-7 0,-27-119 0,28 187 0,0 1 0,-2 0 0,-2 1 0,0 0 0,-2 0 0,-1 2 0,-1 0 0,-23-29 0,13 26 0,-1 2 0,-2 1 0,0 1 0,-2 2 0,0 1 0,-2 1 0,-1 2 0,-53-24 0,-16 1 0,-189-52 0,131 54-267,-311-35-1,-175 37-267,-681 35 492,683 9-304,-1019-6 1221,1595 4-647,-1 2 0,-73 15 1,-133 42-1689,237-53-5365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2:55:06.692"/>
    </inkml:context>
    <inkml:brush xml:id="br0">
      <inkml:brushProperty name="width" value="0.05" units="cm"/>
      <inkml:brushProperty name="height" value="0.05" units="cm"/>
      <inkml:brushProperty name="color" value="#33CCFF"/>
    </inkml:brush>
  </inkml:definitions>
  <inkml:trace contextRef="#ctx0" brushRef="#br0">1 0 24575,'4202'0'-1365,"-4186"0"-5461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2:55:08.095"/>
    </inkml:context>
    <inkml:brush xml:id="br0">
      <inkml:brushProperty name="width" value="0.05" units="cm"/>
      <inkml:brushProperty name="height" value="0.05" units="cm"/>
      <inkml:brushProperty name="color" value="#33CCFF"/>
    </inkml:brush>
  </inkml:definitions>
  <inkml:trace contextRef="#ctx0" brushRef="#br0">1 0 24575,'2'2'0,"1"-1"0,0 0 0,-1 0 0,1 0 0,0 0 0,0 0 0,0-1 0,0 1 0,0-1 0,-1 0 0,1 0 0,5 0 0,3 1 0,462 7 0,-309-10 0,270 0 0,554 7 0,-616 27 0,-40-1 0,-289-29 0,68 12 0,-31-1-1365,-61-11-5461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2:56:00.831"/>
    </inkml:context>
    <inkml:brush xml:id="br0">
      <inkml:brushProperty name="width" value="0.05" units="cm"/>
      <inkml:brushProperty name="height" value="0.05" units="cm"/>
      <inkml:brushProperty name="color" value="#33CCFF"/>
    </inkml:brush>
  </inkml:definitions>
  <inkml:trace contextRef="#ctx0" brushRef="#br0">0 1 24575,'173'8'0,"-12"0"0,1077-7 215,-599-3-1795,-621 2-5246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3:04:48.387"/>
    </inkml:context>
    <inkml:brush xml:id="br0">
      <inkml:brushProperty name="width" value="0.1" units="cm"/>
      <inkml:brushProperty name="height" value="0.1" units="cm"/>
      <inkml:brushProperty name="color" value="#FF0066"/>
    </inkml:brush>
  </inkml:definitions>
  <inkml:trace contextRef="#ctx0" brushRef="#br0">1754 1 24575,'-1'1'0,"0"0"0,0 1 0,0-1 0,0 0 0,0 0 0,0 0 0,0 0 0,-1 0 0,1-1 0,0 1 0,-1 0 0,1 0 0,0-1 0,-1 1 0,1-1 0,-1 1 0,1-1 0,0 0 0,-3 1 0,1 0 0,-49 13 0,-97 15 0,-55-8 0,103-12 0,-126 26 0,177-22 0,0 3 0,-52 24 0,-89 52 0,150-70 0,2 2 0,1 2 0,1 2 0,1 1 0,-61 65 0,61-57 0,8-10 0,-45 59 0,65-75 0,0 1 0,1 0 0,1 0 0,0 1 0,1 0 0,0 0 0,1 0 0,0 1 0,-1 14 0,0 30 0,2 0 0,7 76 0,-1-88 0,-2-27 0,1 0 0,1 0 0,1 0 0,1 0 0,0-1 0,1 0 0,2 0 0,-1-1 0,2 0 0,19 30 0,-12-26 0,0 0 0,2-2 0,0 0 0,1 0 0,0-2 0,2-1 0,30 20 0,20 5 0,18 12 0,-60-34 0,1 0 0,1-2 0,0-1 0,1-2 0,39 12 0,172 44 0,370 57 0,-287-80 0,116 16 0,3-27 0,298-33 0,-374-6 0,-348 4 0,0-2 0,0 0 0,0-1 0,0-2 0,0 0 0,0-1 0,-1-1 0,0-1 0,0 0 0,-1-2 0,0 0 0,24-17 0,343-285 0,-367 295 0,-2-1 0,0-1 0,22-30 0,-32 38 0,-1 0 0,0 0 0,-1-1 0,0 0 0,-1 0 0,0 0 0,-1-1 0,0 1 0,1-15 0,1-36 0,-3-1 0,-12-120 0,8 166 0,0-1 0,-1 1 0,-1 0 0,0 0 0,-1 0 0,-1 0 0,-1 1 0,0 0 0,-1 0 0,-1 1 0,0 0 0,-1 1 0,-1 0 0,0 0 0,-1 1 0,0 1 0,-1 0 0,-1 0 0,-18-12 0,-16-4 0,-2 2 0,0 2 0,-90-30 0,117 46 0,-159-52-113,-3 8 0,-316-46 0,-394 6-415,435 52 421,-605-109 107,1025 142 0,-73-8 324,-122 0 0,-113 17-271,176 0-1145,115-1-5734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3:20:04.155"/>
    </inkml:context>
    <inkml:brush xml:id="br0">
      <inkml:brushProperty name="width" value="0.1" units="cm"/>
      <inkml:brushProperty name="height" value="0.1" units="cm"/>
      <inkml:brushProperty name="color" value="#FF0066"/>
    </inkml:brush>
  </inkml:definitions>
  <inkml:trace contextRef="#ctx0" brushRef="#br0">5509 162 24575,'-48'0'0,"-467"-14"0,43-32-366,-318-23-426,78 51 896,-1 22 168,137 0 31,-32-5 176,563 3-479,0 1 0,0 2 0,1 3 0,-75 21 0,58-9 0,2 3 0,-101 53 0,130-58 0,1 0 0,0 2 0,1 2 0,2 0 0,0 1 0,1 2 0,2 1 0,0 0 0,2 2 0,-34 58 0,16-15 0,-31 80 0,55-114 0,3 1 0,1 1 0,1 0 0,-4 47 0,7-10 0,3-1 0,7 82 0,1-107 0,3 0 0,1 0 0,3 0 0,17 51 0,-16-72 0,1-1 0,1 0 0,1 0 0,1-2 0,2 0 0,1-1 0,29 31 0,30 36 0,58 60 0,-81-98 0,2-3 0,2-3 0,3-2 0,82 47 0,-72-57 11,1-3 1,82 25-1,160 28-179,-81-42-561,283 17 0,244-29-143,1012-29-1216,-952-7 241,-410 3 1386,1516 22-1334,-210 61 2199,-1240-57-271,24 1-159,743 78 579,-101 11-357,5-50-47,510-61-363,-886-7 1163,-117 3 1839,-635 0-2126,0-1 0,32-5 1,-43 4-507,-1-1 0,1 1 0,0-1-1,-1-1 1,0 0 0,0 0 0,14-9 0,147-131 289,-118 98-401,24-22-44,-2-3 0,-4-3 0,99-137 0,-140 167 0,-1-2 0,-2 0 0,26-70 0,-38 78 0,-1-1 0,-2 0 0,-2 0 0,-1-1 0,1-46 0,-14-289 0,6 369 0,-3-30 0,-1 0 0,-1-1 0,-3 2 0,0-1 0,-3 1 0,0 0 0,-31-61 0,27 69 0,-1 1 0,0 0 0,-2 1 0,-2 0 0,0 2 0,-1 1 0,-1 0 0,-1 1 0,-47-32 0,30 30 11,0 1 1,-1 2-1,0 2 0,-73-20 0,-188-28-290,-343-15-886,-7 33 928,-540 5-1790,-2 44 1437,534 2 655,-2461-3-420,2762-7 842,259 0-32,-158-31 0,-213-92 1451,58 14-677,-203 1-1441,-5 35-111,326 44 266,-154-8 57,-495 17 0,-500 31-773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3:20:25.106"/>
    </inkml:context>
    <inkml:brush xml:id="br0">
      <inkml:brushProperty name="width" value="0.1" units="cm"/>
      <inkml:brushProperty name="height" value="0.1" units="cm"/>
      <inkml:brushProperty name="color" value="#008C3A"/>
    </inkml:brush>
  </inkml:definitions>
  <inkml:trace contextRef="#ctx0" brushRef="#br0">3645 318 24575,'-4'-3'0,"0"1"0,0-1 0,0 1 0,0 0 0,-1 0 0,1 0 0,-1 0 0,1 1 0,-1 0 0,-9-2 0,9 2 0,-74-11 0,0 4 0,-109 1 0,144 7 0,-975-3-824,617 5 626,318 0 326,0 5 0,0 3 0,-144 37-1,-226 102 384,419-136-511,-4 1 0,0 1 0,-50 29 0,81-39 0,0 1 0,1 0 0,0 0 0,0 0 0,0 1 0,1 0 0,0 0 0,1 0 0,-1 1 0,-6 14 0,-2 6 0,-17 57 0,14-37 0,-137 402 0,123-340 0,4 2 0,-13 135 0,21 261 0,10-135 0,-33 118 0,-6 137 0,5 18 0,-38 255 0,81 238 0,2-986 0,35 241 0,-25-341 0,30 82 0,1 4 0,-20-58 0,3-2 0,61 126 0,-78-186 0,123 231 0,-114-222 0,1-1 0,1-1 0,2-1 0,1-1 0,0 0 0,41 30 0,8 2 0,99 100 0,46 82 0,-204-226 0,1 0 0,0 0 0,1-1 0,0-1 0,1-1 0,-1 0 0,24 9 0,-23-11 0,1-1 0,-1-1 0,1 0 0,31 4 0,71 1 0,-96-8 0,511 4 0,-328-8 0,4434 2-653,-3892 36 653,-27 0 0,-662-35 14,557-5 625,-590 3-639,30-5 0,-48 5 0,0-1 0,0 0 0,0 0 0,0-1 0,-1 0 0,1-1 0,11-6 0,-16 7 0,0 1 0,0-1 0,0 0 0,-1 0 0,1 0 0,-1 0 0,0 0 0,0-1 0,0 1 0,-1 0 0,1-1 0,-1 0 0,1 1 0,0-6 0,1-8 0,4-35 0,-2 10 0,21-65 0,5 0 0,50-116 0,0 0 0,-65 171 0,-3-1 0,-2-1 0,-2 0 0,-2 0 0,-2-106 0,-7 92 0,9-479 0,34-194 0,-17 449 0,-2 69 0,-9-219 0,0-8 0,24-376 0,-6 423 0,-2 38 0,-20 100 0,3-68 0,-12 328 0,9-516 0,-13 460 0,-3 0 0,-3 1 0,-2 0 0,-3 1 0,-2 0 0,-38-85 0,-10 18 0,-119-169 0,131 214 0,27 40 0,-82-116 0,91 134 0,-2 2 0,0 0 0,-2 0 0,-34-26 0,23 27 0,0 0 0,-1 2 0,-57-22 0,-111-28 0,155 54 0,-150-44 0,-147-50 0,-179-53 0,-28 68-77,474 83-37,-926-69-1417,-12 75 287,393 60 4105,543-46-2756,-16 2-105,0 4 0,-148 46 0,201-46 0,-52 29 0,35-16 0,-31 15 0,-183 80 0,257-120 0,-1 0 0,1-1 0,0-1 0,-1-1 0,1 0 0,-1 0 0,-22-4 0,6 2 0,5 0 67,0-2 0,0-1 0,1-1 0,-44-15 1,-98-46-1196,140 54 555,-7-4-6253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3:20:27.237"/>
    </inkml:context>
    <inkml:brush xml:id="br0">
      <inkml:brushProperty name="width" value="0.1" units="cm"/>
      <inkml:brushProperty name="height" value="0.1" units="cm"/>
      <inkml:brushProperty name="color" value="#008C3A"/>
    </inkml:brush>
  </inkml:definitions>
  <inkml:trace contextRef="#ctx0" brushRef="#br0">1 1 24575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3:20:04.155"/>
    </inkml:context>
    <inkml:brush xml:id="br0">
      <inkml:brushProperty name="width" value="0.1" units="cm"/>
      <inkml:brushProperty name="height" value="0.1" units="cm"/>
      <inkml:brushProperty name="color" value="#FF0066"/>
    </inkml:brush>
  </inkml:definitions>
  <inkml:trace contextRef="#ctx0" brushRef="#br0">5509 162 24575,'-48'0'0,"-467"-14"0,43-32-366,-318-23-426,78 51 896,-1 22 168,137 0 31,-32-5 176,563 3-479,0 1 0,0 2 0,1 3 0,-75 21 0,58-9 0,2 3 0,-101 53 0,130-58 0,1 0 0,0 2 0,1 2 0,2 0 0,0 1 0,1 2 0,2 1 0,0 0 0,2 2 0,-34 58 0,16-15 0,-31 80 0,55-114 0,3 1 0,1 1 0,1 0 0,-4 47 0,7-10 0,3-1 0,7 82 0,1-107 0,3 0 0,1 0 0,3 0 0,17 51 0,-16-72 0,1-1 0,1 0 0,1 0 0,1-2 0,2 0 0,1-1 0,29 31 0,30 36 0,58 60 0,-81-98 0,2-3 0,2-3 0,3-2 0,82 47 0,-72-57 11,1-3 1,82 25-1,160 28-179,-81-42-561,283 17 0,244-29-143,1012-29-1216,-952-7 241,-410 3 1386,1516 22-1334,-210 61 2199,-1240-57-271,24 1-159,743 78 579,-101 11-357,5-50-47,510-61-363,-886-7 1163,-117 3 1839,-635 0-2126,0-1 0,32-5 1,-43 4-507,-1-1 0,1 1 0,0-1-1,-1-1 1,0 0 0,0 0 0,14-9 0,147-131 289,-118 98-401,24-22-44,-2-3 0,-4-3 0,99-137 0,-140 167 0,-1-2 0,-2 0 0,26-70 0,-38 78 0,-1-1 0,-2 0 0,-2 0 0,-1-1 0,1-46 0,-14-289 0,6 369 0,-3-30 0,-1 0 0,-1-1 0,-3 2 0,0-1 0,-3 1 0,0 0 0,-31-61 0,27 69 0,-1 1 0,0 0 0,-2 1 0,-2 0 0,0 2 0,-1 1 0,-1 0 0,-1 1 0,-47-32 0,30 30 11,0 1 1,-1 2-1,0 2 0,-73-20 0,-188-28-290,-343-15-886,-7 33 928,-540 5-1790,-2 44 1437,534 2 655,-2461-3-420,2762-7 842,259 0-32,-158-31 0,-213-92 1451,58 14-677,-203 1-1441,-5 35-111,326 44 266,-154-8 57,-495 17 0,-500 31-773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3:20:25.106"/>
    </inkml:context>
    <inkml:brush xml:id="br0">
      <inkml:brushProperty name="width" value="0.1" units="cm"/>
      <inkml:brushProperty name="height" value="0.1" units="cm"/>
      <inkml:brushProperty name="color" value="#008C3A"/>
    </inkml:brush>
  </inkml:definitions>
  <inkml:trace contextRef="#ctx0" brushRef="#br0">3645 318 24575,'-4'-3'0,"0"1"0,0-1 0,0 1 0,0 0 0,-1 0 0,1 0 0,-1 0 0,1 1 0,-1 0 0,-9-2 0,9 2 0,-74-11 0,0 4 0,-109 1 0,144 7 0,-975-3-824,617 5 626,318 0 326,0 5 0,0 3 0,-144 37-1,-226 102 384,419-136-511,-4 1 0,0 1 0,-50 29 0,81-39 0,0 1 0,1 0 0,0 0 0,0 0 0,0 1 0,1 0 0,0 0 0,1 0 0,-1 1 0,-6 14 0,-2 6 0,-17 57 0,14-37 0,-137 402 0,123-340 0,4 2 0,-13 135 0,21 261 0,10-135 0,-33 118 0,-6 137 0,5 18 0,-38 255 0,81 238 0,2-986 0,35 241 0,-25-341 0,30 82 0,1 4 0,-20-58 0,3-2 0,61 126 0,-78-186 0,123 231 0,-114-222 0,1-1 0,1-1 0,2-1 0,1-1 0,0 0 0,41 30 0,8 2 0,99 100 0,46 82 0,-204-226 0,1 0 0,0 0 0,1-1 0,0-1 0,1-1 0,-1 0 0,24 9 0,-23-11 0,1-1 0,-1-1 0,1 0 0,31 4 0,71 1 0,-96-8 0,511 4 0,-328-8 0,4434 2-653,-3892 36 653,-27 0 0,-662-35 14,557-5 625,-590 3-639,30-5 0,-48 5 0,0-1 0,0 0 0,0 0 0,0-1 0,-1 0 0,1-1 0,11-6 0,-16 7 0,0 1 0,0-1 0,0 0 0,-1 0 0,1 0 0,-1 0 0,0 0 0,0-1 0,0 1 0,-1 0 0,1-1 0,-1 0 0,1 1 0,0-6 0,1-8 0,4-35 0,-2 10 0,21-65 0,5 0 0,50-116 0,0 0 0,-65 171 0,-3-1 0,-2-1 0,-2 0 0,-2 0 0,-2-106 0,-7 92 0,9-479 0,34-194 0,-17 449 0,-2 69 0,-9-219 0,0-8 0,24-376 0,-6 423 0,-2 38 0,-20 100 0,3-68 0,-12 328 0,9-516 0,-13 460 0,-3 0 0,-3 1 0,-2 0 0,-3 1 0,-2 0 0,-38-85 0,-10 18 0,-119-169 0,131 214 0,27 40 0,-82-116 0,91 134 0,-2 2 0,0 0 0,-2 0 0,-34-26 0,23 27 0,0 0 0,-1 2 0,-57-22 0,-111-28 0,155 54 0,-150-44 0,-147-50 0,-179-53 0,-28 68-77,474 83-37,-926-69-1417,-12 75 287,393 60 4105,543-46-2756,-16 2-105,0 4 0,-148 46 0,201-46 0,-52 29 0,35-16 0,-31 15 0,-183 80 0,257-120 0,-1 0 0,1-1 0,0-1 0,-1-1 0,1 0 0,-1 0 0,-22-4 0,6 2 0,5 0 67,0-2 0,0-1 0,1-1 0,-44-15 1,-98-46-1196,140 54 555,-7-4-6253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3:56:47.267"/>
    </inkml:context>
    <inkml:brush xml:id="br0">
      <inkml:brushProperty name="width" value="0.1" units="cm"/>
      <inkml:brushProperty name="height" value="0.1" units="cm"/>
      <inkml:brushProperty name="color" value="#FF0066"/>
    </inkml:brush>
  </inkml:definitions>
  <inkml:trace contextRef="#ctx0" brushRef="#br0">1 19 24575,'4'-2'0,"0"0"0,0 0 0,1 0 0,-1 0 0,1 1 0,-1 0 0,1 0 0,-1 0 0,1 0 0,0 1 0,-1 0 0,1 0 0,5 1 0,3-2 0,497-2 0,-275 5 0,351-2-1365,-565 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1:57:19.179"/>
    </inkml:context>
    <inkml:brush xml:id="br0">
      <inkml:brushProperty name="width" value="0.1" units="cm"/>
      <inkml:brushProperty name="height" value="0.1" units="cm"/>
      <inkml:brushProperty name="color" value="#FF0066"/>
    </inkml:brush>
  </inkml:definitions>
  <inkml:trace contextRef="#ctx0" brushRef="#br0">2561 37 24575,'-1356'0'0,"1321"2"0,1 1 0,-1 1 0,1 2 0,0 2 0,1 1 0,0 1 0,0 2 0,-36 19 0,38-17 0,-37 18 0,-75 46 0,112-59 0,0 2 0,2 1 0,1 1 0,1 2 0,-25 27 0,3 5 0,3 2 0,-67 110 0,72-96 0,-65 123 0,93-166 0,1 0 0,2 1 0,1 0 0,1 1 0,2-1 0,1 1 0,-1 61 0,5-58 0,7 235 0,-2-246 0,0 0 0,2 0 0,1 0 0,0 0 0,2-1 0,1 0 0,0-1 0,2 0 0,1-1 0,0 0 0,26 29 0,-8-14 0,2-3 0,1 0 0,1-2 0,1-2 0,49 30 0,-71-51 0,-1-1 0,2-1 0,-1 0 0,1 0 0,0-2 0,30 6 0,97 4 0,-90-10 0,607 24 0,5-28 0,-283-2 0,-348 3 0,0-2 0,0-2 0,0-1 0,0-1 0,0-2 0,-1-1 0,0-2 0,-1-1 0,39-19 0,18-23 0,-2-3 0,83-71 0,-103 74 0,105-111 0,-140 129 0,-1-1 0,-2-2 0,-1 0 0,39-79 0,-15-3 0,-4-3 0,-6-2 0,38-195 0,-54 152 0,-23 146 0,-1 0 0,-2 0 0,0 1 0,-1-1 0,-8-35 0,5 43 0,0 0 0,-1 0 0,-1 1 0,0 0 0,0 0 0,-1 1 0,-1 0 0,0 0 0,-1 1 0,0 0 0,-13-10 0,5 6 0,-1 0 0,-1 1 0,-1 1 0,1 1 0,-45-19 0,10 12 0,-64-13 0,37 11 0,50 13 0,0 1 0,0 2 0,-39 0 0,-98 4 0,90 3 0,37-2 0,-338-9 0,74 1-626,270 8-113,14 0-6087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3:56:49.529"/>
    </inkml:context>
    <inkml:brush xml:id="br0">
      <inkml:brushProperty name="width" value="0.1" units="cm"/>
      <inkml:brushProperty name="height" value="0.1" units="cm"/>
      <inkml:brushProperty name="color" value="#FF0066"/>
    </inkml:brush>
  </inkml:definitions>
  <inkml:trace contextRef="#ctx0" brushRef="#br0">0 0 24575,'20'8'0,"1"-1"0,0-1 0,0-1 0,0-1 0,1 0 0,30 0 0,-41-3 0,612 11 0,-416-14 0,1845 1-1365,-2026 1-5461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3:56:51.250"/>
    </inkml:context>
    <inkml:brush xml:id="br0">
      <inkml:brushProperty name="width" value="0.1" units="cm"/>
      <inkml:brushProperty name="height" value="0.1" units="cm"/>
      <inkml:brushProperty name="color" value="#FF0066"/>
    </inkml:brush>
  </inkml:definitions>
  <inkml:trace contextRef="#ctx0" brushRef="#br0">1 5 24575,'0'0'0,"1"-1"0,-1 1 0,1-1 0,-1 1 0,1 0 0,-1-1 0,1 1 0,0 0 0,-1 0 0,1-1 0,-1 1 0,1 0 0,0 0 0,-1 0 0,1 0 0,-1 0 0,1 0 0,0 0 0,-1 0 0,1 0 0,0 0 0,-1 0 0,1 0 0,0 0 0,-1 1 0,1-1 0,-1 0 0,1 0 0,-1 1 0,1-1 0,0 0 0,-1 1 0,1-1 0,-1 1 0,0-1 0,1 1 0,0 0 0,15 21 0,-9-7 0,-1 2 0,0-1 0,6 33 0,3 57 0,-9-59 0,56 455 0,-35 3 0,-29 2540-1365,2-3024-5461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0:24:18.882"/>
    </inkml:context>
    <inkml:brush xml:id="br0">
      <inkml:brushProperty name="width" value="0.1" units="cm"/>
      <inkml:brushProperty name="height" value="0.1" units="cm"/>
      <inkml:brushProperty name="color" value="#FF0066"/>
    </inkml:brush>
  </inkml:definitions>
  <inkml:trace contextRef="#ctx0" brushRef="#br0">0 0 24575,'5683'0'-2130,"-5634"0"-3931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0:24:20.251"/>
    </inkml:context>
    <inkml:brush xml:id="br0">
      <inkml:brushProperty name="width" value="0.1" units="cm"/>
      <inkml:brushProperty name="height" value="0.1" units="cm"/>
      <inkml:brushProperty name="color" value="#FF0066"/>
    </inkml:brush>
  </inkml:definitions>
  <inkml:trace contextRef="#ctx0" brushRef="#br0">0 1 24575,'4949'0'-1365,"-4922"0"-5461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0:24:22.142"/>
    </inkml:context>
    <inkml:brush xml:id="br0">
      <inkml:brushProperty name="width" value="0.1" units="cm"/>
      <inkml:brushProperty name="height" value="0.1" units="cm"/>
      <inkml:brushProperty name="color" value="#FF0066"/>
    </inkml:brush>
  </inkml:definitions>
  <inkml:trace contextRef="#ctx0" brushRef="#br0">1 1 24575,'44'4'0,"-13"1"0,461 15-83,-419-19-57,2123 3-952,-1186-6 1070,-568 2-1163,-366 0-4484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0:24:23.439"/>
    </inkml:context>
    <inkml:brush xml:id="br0">
      <inkml:brushProperty name="width" value="0.1" units="cm"/>
      <inkml:brushProperty name="height" value="0.1" units="cm"/>
      <inkml:brushProperty name="color" value="#FF0066"/>
    </inkml:brush>
  </inkml:definitions>
  <inkml:trace contextRef="#ctx0" brushRef="#br0">0 0 24575,'1'1'0,"-1"0"0,0-1 0,0 1 0,1-1 0,-1 1 0,1 0 0,-1-1 0,0 1 0,1-1 0,-1 1 0,1-1 0,-1 1 0,1-1 0,-1 0 0,1 1 0,-1-1 0,1 0 0,0 1 0,-1-1 0,1 0 0,-1 0 0,1 1 0,0-1 0,-1 0 0,2 0 0,23 5 0,-22-5 0,77 8 0,97-2 0,-108-6 0,1823 5-3218,-1070-8 2315,1820 3-1066,-1474 0 6694,-1134 0-11551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0:28:46.259"/>
    </inkml:context>
    <inkml:brush xml:id="br0">
      <inkml:brushProperty name="width" value="0.1" units="cm"/>
      <inkml:brushProperty name="height" value="0.1" units="cm"/>
      <inkml:brushProperty name="color" value="#FF0066"/>
    </inkml:brush>
  </inkml:definitions>
  <inkml:trace contextRef="#ctx0" brushRef="#br0">1 33 24575,'5150'0'0,"-5093"-2"171,68-12 0,-70 6-1025,68-1 1,-104 9-5973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0:28:47.748"/>
    </inkml:context>
    <inkml:brush xml:id="br0">
      <inkml:brushProperty name="width" value="0.1" units="cm"/>
      <inkml:brushProperty name="height" value="0.1" units="cm"/>
      <inkml:brushProperty name="color" value="#FF0066"/>
    </inkml:brush>
  </inkml:definitions>
  <inkml:trace contextRef="#ctx0" brushRef="#br0">1 18 24575,'1'-1'0,"0"0"0,1 0 0,-1 0 0,1 1 0,0-1 0,-1 1 0,1-1 0,-1 1 0,1 0 0,0-1 0,-1 1 0,1 0 0,0 0 0,-1 0 0,3 1 0,9-2 0,578-9-895,-389 11 449,2869-1-778,-2998 0-4402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0:51:40.826"/>
    </inkml:context>
    <inkml:brush xml:id="br0">
      <inkml:brushProperty name="width" value="0.1" units="cm"/>
      <inkml:brushProperty name="height" value="0.1" units="cm"/>
      <inkml:brushProperty name="color" value="#FF0066"/>
    </inkml:brush>
  </inkml:definitions>
  <inkml:trace contextRef="#ctx0" brushRef="#br0">0 1 24575,'11'3'0,"1"-1"0,-1 0 0,1 0 0,-1-1 0,19-1 0,1 1 0,919 8-1201,-638-11 984,5301 2 1394,-4828 17-1053,-32 1-7,-531-10-117,282 47 0,232 21 0,217-72-609,-559-7 451,-200 2 158,753 18 0,315 39 0,236-56-90,-640-2 51,8260 2-430,-9098 0-6357</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0:52:17.626"/>
    </inkml:context>
    <inkml:brush xml:id="br0">
      <inkml:brushProperty name="width" value="0.1" units="cm"/>
      <inkml:brushProperty name="height" value="0.1" units="cm"/>
      <inkml:brushProperty name="color" value="#FF0066"/>
    </inkml:brush>
  </inkml:definitions>
  <inkml:trace contextRef="#ctx0" brushRef="#br0">1 1 24575,'27'0'0,"111"3"0,-115-1 0,-1 2 0,1 0 0,43 14 0,-41-12-150,0 0-1,0-1 1,0-2-1,1 0 1,-1-2 0,39-3-1,-55 2-161,9 0-6514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1:57:20.319"/>
    </inkml:context>
    <inkml:brush xml:id="br0">
      <inkml:brushProperty name="width" value="0.1" units="cm"/>
      <inkml:brushProperty name="height" value="0.1" units="cm"/>
      <inkml:brushProperty name="color" value="#FF0066"/>
    </inkml:brush>
  </inkml:definitions>
  <inkml:trace contextRef="#ctx0" brushRef="#br0">1 1 24575,'3603'0'-4653,"-3573"2"5282,-1 1 1,0 2-1,0 0 1,-1 3-1,34 11 1,21 6 129,28 4-2007,-70-17-5578</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0:54:04.756"/>
    </inkml:context>
    <inkml:brush xml:id="br0">
      <inkml:brushProperty name="width" value="0.1" units="cm"/>
      <inkml:brushProperty name="height" value="0.1" units="cm"/>
      <inkml:brushProperty name="color" value="#FF0066"/>
    </inkml:brush>
  </inkml:definitions>
  <inkml:trace contextRef="#ctx0" brushRef="#br0">2369 141 24575,'-23'-1'0,"1"-2"0,-23-4 0,-19-3 0,-119-1-191,-296 18 0,-178 57-191,646-63 382,-233 31 0,180-20 0,-106 33 0,148-37 29,-1 1 0,2 1 1,-1 1-1,1 1 1,1 0-1,0 2 0,1 0 1,1 2-1,0 0 1,1 1-1,1 0 0,-21 29 1,20-20 8,1 0 0,1 2 1,2 0-1,0 0 0,2 1 0,1 1 1,1-1-1,2 2 0,-4 31 0,2 34-38,8 176 0,3-151 0,-1-83 0,2 0 0,1-1 0,2 1 0,16 55 0,-13-64 0,2-1 0,0 0 0,2-1 0,2 0 0,0-1 0,23 30 0,11 7 0,79 80 0,-102-118 0,2-1 0,0-1 0,1-2 0,2-1 0,51 26 0,-1-10 19,108 31-1,94 11-202,257 33-615,9-28 923,-388-60-183,1120 94-1517,-605-78 1576,334 12 0,-360-42 0,85 2 0,1944 8 0,-2106-19 0,-479 0-18,252-6-237,-267 1 192,-1-3 0,103-25 0,-104 13 219,285-58 1814,185 14-1810,28-4-430,-12-45 64,-559 112 206,138-43 0,-124 37 0,0-1 0,-1-1 0,0 0 0,-1-1 0,22-17 0,-33 22 28,0 1 1,-1-1-1,1 0 1,-1 0-1,0-1 1,-1 1-1,1-1 1,-1 0-1,0 0 1,-1 0-1,1 0 1,-1 0-1,0-1 0,-1 1 1,2-13-1,-2-4 125,0 0-1,-1 0 1,-5-27-1,2 19-108,-4-30-64,-2 2 0,-3-1 0,-3 1 0,-2 1-1,-3 0 1,-2 2 0,-2 1 0,-3 0 0,-3 2-1,-1 1 1,-49-60 0,33 55-25,-2 2 0,-2 3 0,-3 1 0,-2 3 0,-1 3 0,-3 2 0,-2 2 0,-1 4 0,-69-30 0,22 21-273,-2 5-1,-195-45 0,-249-15-1008,551 100 1332,-1559-208-3152,1481 199 3125,-982-110 22,-4 38 0,-814 28-427,-3 49 660,1824 5 119,-409 19 4693,-106 86-4305,232-35-544,-425 56-1561,699-116-5461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0:54:36.142"/>
    </inkml:context>
    <inkml:brush xml:id="br0">
      <inkml:brushProperty name="width" value="0.1" units="cm"/>
      <inkml:brushProperty name="height" value="0.1" units="cm"/>
      <inkml:brushProperty name="color" value="#008C3A"/>
    </inkml:brush>
  </inkml:definitions>
  <inkml:trace contextRef="#ctx0" brushRef="#br0">0 185 24575,'3'-1'0,"-1"0"0,0 0 0,1 0 0,0 0 0,-1 1 0,1-1 0,-1 1 0,1 0 0,0 0 0,2 0 0,12-1 0,469-9-22,-342 10-317,1760-1-1391,-971 2 1357,-315-53 2459,-417 27-1708,115-28-378,-244 39 0,44-4-1365,-85 13-5461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0:54:38.282"/>
    </inkml:context>
    <inkml:brush xml:id="br0">
      <inkml:brushProperty name="width" value="0.1" units="cm"/>
      <inkml:brushProperty name="height" value="0.1" units="cm"/>
      <inkml:brushProperty name="color" value="#008C3A"/>
    </inkml:brush>
  </inkml:definitions>
  <inkml:trace contextRef="#ctx0" brushRef="#br0">581 1 24575,'0'0'0,"0"1"0,1-1 0,-1 0 0,1 1 0,-1-1 0,0 1 0,1-1 0,-1 1 0,0 0 0,0-1 0,0 1 0,1-1 0,-1 1 0,0-1 0,0 1 0,0 0 0,0-1 0,0 1 0,0-1 0,0 1 0,0 0 0,0-1 0,0 1 0,0-1 0,0 1 0,-1 0 0,1-1 0,-1 2 0,-14 15 0,-27 9 0,40-25 0,-41 21 0,-61 21 0,80-35 0,-1-1 0,0-1 0,-1 0 0,-30 1 0,48-7 0,1 1 0,0 0 0,0 1 0,0 0 0,0 0 0,0 0 0,0 1 0,0 0 0,1 0 0,-1 1 0,1-1 0,0 2 0,-6 4 0,4-2 0,1 1 0,-1 0 0,1 1 0,1 0 0,-1 0 0,2 0 0,-10 19 0,4 0 0,2-1 0,1 2 0,1-1 0,1 1 0,-3 45 0,2 135 0,9-171 0,2 0 0,1 0 0,14 54 0,-15-79 0,1-1 0,-1 0 0,2 1 0,0-2 0,0 1 0,1-1 0,1 0 0,0 0 0,17 17 0,-7-11 0,1-1 0,1-1 0,0-1 0,31 16 0,-9-5 0,-18-10 0,0-2 0,1 0 0,46 16 0,-51-25 0,1-1 0,-1-1 0,1 0 0,0-2 0,33-3 0,12 0 0,-54 2 0,0 0 0,-1-1 0,1-1 0,-1 1 0,1-2 0,-1 0 0,0 0 0,19-11 0,-7 2 0,1-2 0,35-30 0,-43 30 0,0 0 0,-1-1 0,-1 0 0,-1-2 0,0 1 0,-2-2 0,0 1 0,-1-2 0,0 1 0,-2-1 0,0-1 0,9-40 0,-4 7 0,-1 5 0,-1 0 0,-3 0 0,3-61 0,-10 81 0,-2 1 0,0-1 0,-7-29 0,6 48 0,-1-1 0,0 1 0,0 0 0,-1 0 0,-1 0 0,0 1 0,0-1 0,-1 1 0,0 0 0,0 0 0,-10-9 0,5 8 0,1 1 0,-1 0 0,-1 1 0,1 0 0,-1 1 0,-26-11 0,-85-24 0,39 14 0,43 15 0,0 1 0,-1 3 0,0 1 0,0 2 0,0 2 0,-79 2 0,51 3-1365,53-1-5461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1:01:31.514"/>
    </inkml:context>
    <inkml:brush xml:id="br0">
      <inkml:brushProperty name="width" value="0.1" units="cm"/>
      <inkml:brushProperty name="height" value="0.1" units="cm"/>
      <inkml:brushProperty name="color" value="#FF0066"/>
    </inkml:brush>
  </inkml:definitions>
  <inkml:trace contextRef="#ctx0" brushRef="#br0">0 0 24575,'9536'0'-2028,"-8729"0"4293,403 0-3867,-1169 0-5224</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1:01:39.013"/>
    </inkml:context>
    <inkml:brush xml:id="br0">
      <inkml:brushProperty name="width" value="0.1" units="cm"/>
      <inkml:brushProperty name="height" value="0.1" units="cm"/>
      <inkml:brushProperty name="color" value="#FF0066"/>
    </inkml:brush>
  </inkml:definitions>
  <inkml:trace contextRef="#ctx0" brushRef="#br0">1 1 24575,'0'0'0,"0"1"0,0-1 0,0 1 0,1-1 0,-1 1 0,0-1 0,1 1 0,-1-1 0,0 1 0,1-1 0,-1 1 0,1-1 0,-1 1 0,0-1 0,1 0 0,-1 1 0,1-1 0,-1 0 0,1 1 0,0-1 0,-1 0 0,1 0 0,-1 0 0,1 1 0,-1-1 0,1 0 0,1 0 0,21 3 0,-14-2 0,479 65 0,-282-41 0,511 31 0,-574-48 0,-90-5 0,-14 1 0,0-2 0,75-7 0,-91-2-1365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1:01:40.152"/>
    </inkml:context>
    <inkml:brush xml:id="br0">
      <inkml:brushProperty name="width" value="0.1" units="cm"/>
      <inkml:brushProperty name="height" value="0.1" units="cm"/>
      <inkml:brushProperty name="color" value="#FF0066"/>
    </inkml:brush>
  </inkml:definitions>
  <inkml:trace contextRef="#ctx0" brushRef="#br0">1 0 24575,'1'2'0,"1"-1"0,-1 1 0,1-1 0,-1 0 0,1 0 0,-1 1 0,1-1 0,0 0 0,0 0 0,-1-1 0,1 1 0,3 1 0,-1-1 0,35 13 0,0-1 0,1-3 0,64 9 0,-80-15 0,330 57 0,129-1 0,-229-34 0,-29 19 203,-115-20-1771,-61-15-5258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1:00:37.297"/>
    </inkml:context>
    <inkml:brush xml:id="br0">
      <inkml:brushProperty name="width" value="0.1" units="cm"/>
      <inkml:brushProperty name="height" value="0.1" units="cm"/>
      <inkml:brushProperty name="color" value="#FF0066"/>
    </inkml:brush>
  </inkml:definitions>
  <inkml:trace contextRef="#ctx0" brushRef="#br0">1 118 24575,'13'0'0,"78"1"0,178-22 0,-215 11 0,44-7 0,118-6 0,-164 21 69,108-6 180,-124 4-810,1-1 0,45-13 0,-49 8-6265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1:00:37.297"/>
    </inkml:context>
    <inkml:brush xml:id="br0">
      <inkml:brushProperty name="width" value="0.1" units="cm"/>
      <inkml:brushProperty name="height" value="0.1" units="cm"/>
      <inkml:brushProperty name="color" value="#FF0066"/>
    </inkml:brush>
  </inkml:definitions>
  <inkml:trace contextRef="#ctx0" brushRef="#br0">1 118 24575,'13'0'0,"78"1"0,178-22 0,-215 11 0,44-7 0,118-6 0,-164 21 69,108-6 180,-124 4-810,1-1 0,45-13 0,-49 8-6265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1:13:12.150"/>
    </inkml:context>
    <inkml:brush xml:id="br0">
      <inkml:brushProperty name="width" value="0.1" units="cm"/>
      <inkml:brushProperty name="height" value="0.1" units="cm"/>
      <inkml:brushProperty name="color" value="#FF0066"/>
    </inkml:brush>
  </inkml:definitions>
  <inkml:trace contextRef="#ctx0" brushRef="#br0">1613 67 24575,'-50'0'0,"-258"-4"0,1-23 0,167 9 0,-258 1 0,359 17 0,15 0 0,-41 4 0,57-3 0,0 1 0,1-1 0,-1 2 0,0-1 0,1 1 0,0 0 0,-1 1 0,1 0 0,-8 5 0,2 1 0,-1 1 0,2 0 0,-1 1 0,1 1 0,1 0 0,0 0 0,1 1 0,1 0 0,0 1 0,1 0 0,-11 27 0,7-9 0,1 0 0,2 0 0,1 1 0,1 0 0,2 1 0,2-1 0,1 1 0,1 0 0,8 65 0,-4-88 0,0-1 0,1 0 0,0 0 0,0 0 0,1 0 0,1-1 0,-1 0 0,2 0 0,-1 0 0,2-1 0,-1 0 0,1-1 0,0 1 0,1-1 0,0-1 0,0 0 0,1 0 0,0-1 0,12 6 0,22 8 0,1-3 0,0-2 0,75 15 0,-92-24 0,-1 1 0,41 16 0,-37-12 0,48 11 0,12-7 0,145 5 0,95-20 0,-187-1 0,1111 0 0,-1220 1 0,-1-2 0,61-12 0,-75 10 0,0-1 0,-1-2 0,1 0 0,-1 0 0,-1-2 0,18-11 0,-32 17 0,0 1 0,0-1 0,0 0 0,-1 0 0,1-1 0,-1 1 0,0-1 0,0 1 0,0-1 0,-1 0 0,1 0 0,-1 0 0,0-1 0,0 1 0,-1 0 0,1-1 0,-1 0 0,0 1 0,1-9 0,-1 4 0,-1 0 0,-1 0 0,0 0 0,0 0 0,-1 0 0,1 1 0,-2-1 0,0 1 0,-5-14 0,2 11 0,0 1 0,0 0 0,0 1 0,-1 0 0,-1 0 0,0 0 0,0 1 0,0 0 0,-1 0 0,0 1 0,-1 0 0,0 1 0,0 0 0,-17-7 0,-15-4 0,0 2 0,-67-14 0,50 14 0,-274-88 0,-142-50 0,390 121 0,-140-74 0,206 95 0,-1 2 0,0 0 0,0 1 0,-37-10 0,-37-13-635,83 27-95,-8-3-6096</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1:40:00.948"/>
    </inkml:context>
    <inkml:brush xml:id="br0">
      <inkml:brushProperty name="width" value="0.1" units="cm"/>
      <inkml:brushProperty name="height" value="0.1" units="cm"/>
      <inkml:brushProperty name="color" value="#FF0066"/>
    </inkml:brush>
  </inkml:definitions>
  <inkml:trace contextRef="#ctx0" brushRef="#br0">0 1 24575,'4893'0'-1365,"-4843"0"-5461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1:57:31.610"/>
    </inkml:context>
    <inkml:brush xml:id="br0">
      <inkml:brushProperty name="width" value="0.05" units="cm"/>
      <inkml:brushProperty name="height" value="0.05" units="cm"/>
      <inkml:brushProperty name="color" value="#33CCFF"/>
    </inkml:brush>
  </inkml:definitions>
  <inkml:trace contextRef="#ctx0" brushRef="#br0">1 1 24575,'2'0'0,"11"0"0,9 0 0,15 0 0,14 0 0,21 0 0,23 0 0,25 0 0,15 0 0,10 0 0,-3 0 0,-2 0 0,-12 0 0,-16 0 0,-22 0 0,-22 0 0,-18 0 0,-16 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1:40:03.130"/>
    </inkml:context>
    <inkml:brush xml:id="br0">
      <inkml:brushProperty name="width" value="0.1" units="cm"/>
      <inkml:brushProperty name="height" value="0.1" units="cm"/>
      <inkml:brushProperty name="color" value="#FF0066"/>
    </inkml:brush>
  </inkml:definitions>
  <inkml:trace contextRef="#ctx0" brushRef="#br0">0 1 24575,'11001'0'-8537,"-9799"8"9292,8 1 284,-634-10 2342,-554 1-8210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1:40:04.171"/>
    </inkml:context>
    <inkml:brush xml:id="br0">
      <inkml:brushProperty name="width" value="0.1" units="cm"/>
      <inkml:brushProperty name="height" value="0.1" units="cm"/>
      <inkml:brushProperty name="color" value="#FF0066"/>
    </inkml:brush>
  </inkml:definitions>
  <inkml:trace contextRef="#ctx0" brushRef="#br0">0 1 24575,'25'1'0,"-1"1"0,30 6 0,-5 0 0,692 55-1728,9-48-866,-643-15 2378,2265 2-2060,-1088-5 1676,-1270 3 613,449 0 5967,-267 0-5924,-167 0-6882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1:51:05.171"/>
    </inkml:context>
    <inkml:brush xml:id="br0">
      <inkml:brushProperty name="width" value="0.1" units="cm"/>
      <inkml:brushProperty name="height" value="0.1" units="cm"/>
      <inkml:brushProperty name="color" value="#FF0066"/>
    </inkml:brush>
  </inkml:definitions>
  <inkml:trace contextRef="#ctx0" brushRef="#br0">0 0 24575,'1745'0'-1365,"-1721"0"-5461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1:51:06.214"/>
    </inkml:context>
    <inkml:brush xml:id="br0">
      <inkml:brushProperty name="width" value="0.1" units="cm"/>
      <inkml:brushProperty name="height" value="0.1" units="cm"/>
      <inkml:brushProperty name="color" value="#FF0066"/>
    </inkml:brush>
  </inkml:definitions>
  <inkml:trace contextRef="#ctx0" brushRef="#br0">1 1 24575,'2937'0'-1954,"-2906"0"-4283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1:54:54.728"/>
    </inkml:context>
    <inkml:brush xml:id="br0">
      <inkml:brushProperty name="width" value="0.1" units="cm"/>
      <inkml:brushProperty name="height" value="0.1" units="cm"/>
      <inkml:brushProperty name="color" value="#FF0066"/>
    </inkml:brush>
  </inkml:definitions>
  <inkml:trace contextRef="#ctx0" brushRef="#br0">182 0 24575,'-2'0'0,"0"1"0,0-1 0,0 1 0,0 0 0,0-1 0,0 1 0,0 0 0,1 0 0,-1 0 0,0 0 0,1 0 0,-1 1 0,1-1 0,-1 0 0,1 1 0,-1-1 0,1 1 0,0-1 0,0 1 0,0 0 0,0 0 0,0-1 0,0 1 0,0 0 0,1 0 0,-1 0 0,0 2 0,-2 7 0,0 1 0,1-1 0,-1 14 0,3-25 0,-4 113 0,5-83 0,-2-1 0,-1 1 0,-8 44 0,-39 266 0,35-217 0,8-56 0,4-35 0,-2 0 0,-10 47 0,6-47 0,2 0 0,1 1 0,-1 46 0,10 100 0,-2-160 0,1 0 0,1 1 0,0-2 0,2 1 0,0 0 0,1-1 0,10 20 0,76 115 0,-86-143 0,5 5-170,0 0-1,1-1 0,1 0 1,0-1-1,1-1 0,0 0 1,21 11-1,-12-8-6655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1:54:56.421"/>
    </inkml:context>
    <inkml:brush xml:id="br0">
      <inkml:brushProperty name="width" value="0.1" units="cm"/>
      <inkml:brushProperty name="height" value="0.1" units="cm"/>
      <inkml:brushProperty name="color" value="#FF0066"/>
    </inkml:brush>
  </inkml:definitions>
  <inkml:trace contextRef="#ctx0" brushRef="#br0">408 2 24575,'-11'0'0,"8"0"0,0-1 0,0 1 0,0 0 0,0 0 0,1 0 0,-1 0 0,0 0 0,0 1 0,0 0 0,0-1 0,1 1 0,-1 0 0,0 0 0,1 0 0,-1 1 0,1-1 0,-1 1 0,1-1 0,0 1 0,-1 0 0,1 0 0,-2 2 0,-10 18 0,1 1 0,1 0 0,1 1 0,-12 38 0,10-27 0,-139 313 0,136-314 0,2 1 0,1 1 0,1 0 0,-10 62 0,13-40 0,3 0 0,3 78 0,3-107 0,0 15 0,9 62 0,-7-92 0,1 0 0,0 0 0,1 0 0,1-1 0,0 1 0,1-1 0,1 0 0,10 16 0,127 158 0,-98-130 0,31 24 0,-10-11 0,-33-34 0,55 47 0,-46-45 0,-30-27-455,-1 2 0,15 21 0,-15-18-6371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1:54:59.310"/>
    </inkml:context>
    <inkml:brush xml:id="br0">
      <inkml:brushProperty name="width" value="0.1" units="cm"/>
      <inkml:brushProperty name="height" value="0.1" units="cm"/>
      <inkml:brushProperty name="color" value="#FF0066"/>
    </inkml:brush>
  </inkml:definitions>
  <inkml:trace contextRef="#ctx0" brushRef="#br0">1290 0 24575,'-279'15'0,"255"-13"0,-140 24 0,53-6 0,-94 7 0,189-25 0,1 2 0,0 0 0,0 0 0,1 1 0,-1 1 0,-20 12 0,-80 55 0,91-57 0,5-3 0,2 0 0,-1 1 0,2 1 0,0 0 0,1 2 0,0-1 0,2 2 0,0 0 0,1 0 0,0 1 0,2 1 0,-12 30 0,13-27 0,-2 2 0,-7 30 0,16-48 0,1 0 0,-1 0 0,1 0 0,1 0 0,-1 1 0,1-1 0,0 0 0,1 1 0,1 7 0,-1-12 0,1-1 0,-1 1 0,0-1 0,1 1 0,-1-1 0,1 1 0,0-1 0,-1 0 0,1 0 0,0 0 0,0 0 0,1 0 0,-1-1 0,0 1 0,1-1 0,-1 1 0,1-1 0,-1 0 0,4 1 0,7 3 0,0 0 0,21 3 0,-29-7 0,58 11 0,123 7 0,65-17 0,-151-2 0,3030-2 0,-3014-2 0,-101 2 0,0 0 0,0-1 0,-1 0 0,1-1 0,22-10 0,-32 11 0,-1 0 0,1-1 0,-1 1 0,0-1 0,0 0 0,0 0 0,0 0 0,-1 0 0,0 0 0,0-1 0,0 0 0,0 0 0,-1 0 0,0 0 0,0 0 0,0 0 0,2-9 0,1-10 0,0-1 0,1-36 0,-5 52 0,1-12 0,1-12 0,-2-38 0,-1 62 0,-1 0 0,0 0 0,0 1 0,-1-1 0,0 0 0,-1 1 0,1 0 0,-2-1 0,-5-10 0,4 13 0,1 0 0,-1 1 0,0 0 0,0 0 0,-1 0 0,1 0 0,-1 1 0,0 0 0,0 1 0,0-1 0,-14-4 0,-9-3 0,-45-10 0,39 11 0,-101-22 0,-2 5 0,-249-16 0,-284 31 0,-1183 16-1365,1836-4-5461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1:59:04.506"/>
    </inkml:context>
    <inkml:brush xml:id="br0">
      <inkml:brushProperty name="width" value="0.1" units="cm"/>
      <inkml:brushProperty name="height" value="0.1" units="cm"/>
      <inkml:brushProperty name="color" value="#FF0066"/>
    </inkml:brush>
  </inkml:definitions>
  <inkml:trace contextRef="#ctx0" brushRef="#br0">1890 1 24575,'-1226'0'0,"1210"0"0,0 0 0,-1 1 0,1 1 0,0 0 0,0 1 0,0 1 0,1 0 0,-1 1 0,1 1 0,0 1 0,0 0 0,-26 17 0,-56 49 0,83-60 0,0 0 0,1 1 0,1 0 0,-16 23 0,-24 39 0,7-11 0,-69 135 0,104-178 0,1 0 0,-9 41 0,15-53 0,1 0 0,1 1 0,0-1 0,0 1 0,1 0 0,0-1 0,1 1 0,3 15 0,-3-23 0,0 0 0,1 0 0,-1 0 0,0 0 0,1 0 0,0-1 0,-1 1 0,1-1 0,0 1 0,1-1 0,-1 1 0,0-1 0,1 0 0,-1 0 0,1-1 0,-1 1 0,1 0 0,4 1 0,5 2 0,1 0 0,0 0 0,15 2 0,7 3 0,22 9 0,1-2 0,0-2 0,0-3 0,112 9 0,592-16 0,-418-8 0,38 5 0,383-4 0,-755 2 0,2 0 0,-1-1 0,1 1 0,0-2 0,-1 1 0,15-5 0,-25 5 0,1 1 0,-1-1 0,1 0 0,-1 0 0,0 0 0,1 0 0,-1 0 0,0 0 0,0 0 0,0 0 0,0 0 0,1 0 0,-2-1 0,1 1 0,0 0 0,0-1 0,0 1 0,-1-1 0,1 1 0,0-1 0,-1 1 0,0-1 0,1 1 0,-1-1 0,0 0 0,0 1 0,0-1 0,0-2 0,0-4 0,-1 0 0,0 0 0,-1 0 0,-3-10 0,4 14 0,-9-26 0,-1 1 0,-1 0 0,-1 0 0,-2 1 0,-1 1 0,-33-43 0,6 18 0,-2 1 0,-54-46 0,61 63 0,-1 2 0,-2 2 0,-1 2 0,-1 1 0,-1 3 0,-1 1 0,-81-28 0,67 34 0,0 2 0,-81-10 0,76 17 168,-132-14-1701,177 21-5293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2:01:30.289"/>
    </inkml:context>
    <inkml:brush xml:id="br0">
      <inkml:brushProperty name="width" value="0.1" units="cm"/>
      <inkml:brushProperty name="height" value="0.1" units="cm"/>
      <inkml:brushProperty name="color" value="#FF0066"/>
    </inkml:brush>
  </inkml:definitions>
  <inkml:trace contextRef="#ctx0" brushRef="#br0">1818 410 24575,'-56'3'0,"0"3"0,-89 19 0,72-10 0,-560 108 0,570-111 0,-84 28 0,127-33 0,1 0 0,0 2 0,0 1 0,0 0 0,2 1 0,-1 1 0,1 0 0,-18 19 0,4 2 0,1 1 0,2 1 0,2 2 0,1 0 0,1 2 0,3 1 0,1 1 0,-28 83 0,2-2 0,-10 36 0,25-29 0,4 1 0,-12 191 0,29 334 0,12-419 0,16 190 0,23-7 0,-41-415 0,16 127 0,6-1 0,5 0 0,62 175 0,-44-190 0,65 114 0,-95-197 0,-6-14 0,1 1 0,17 24 0,-22-37 0,1 1 0,-1-1 0,1 0 0,1 0 0,-1-1 0,1 0 0,0 0 0,0-1 0,12 6 0,11 3 0,1-2 0,64 16 0,73 2 0,-113-21 0,661 60-503,4-56 0,-268-23 503,727-110 0,-903 76 0,359-53 0,-156 55 0,5 23 0,-382 16 0,444-10-1209,256-11 722,-176-13 487,-182 10 0,380-42-386,-11-82 0,-298 6 314,-223 62 42,-278 80 30,893-271 444,-669 191-39,396-203 1,-307 91 874,-277 160-1075,0-3-1,-3-1 1,-1-3 0,41-50-1,12-36-182,40-45-26,-52 88 4,27-30 0,-98 98 0,-2-1 0,0-1 0,-1 0 0,19-38 0,-19 25 0,-1-1 0,-1-1 0,8-53 0,7-110 0,-7-194 0,-21-3 0,0 164 0,2 142 0,2 16 0,-4 1 0,-16-113 0,15 164 0,-2 1 0,0 0 0,-1 0 0,-1 0 0,-1 1 0,-1 0 0,0 1 0,-2 0 0,0 0 0,0 1 0,-2 1 0,0 0 0,-26-24 0,25 30 0,0-1 0,0 2 0,-1 0 0,-1 1 0,1 1 0,-30-10 0,-107-23 0,122 33 0,-464-78-920,362 66 596,-1674-137-4469,-13 134 2647,1131 23 2179,-755 4 1042,963 19-1075,3 25 0,46 6 0,-416 35 0,-424-76 1567,871-17-864,228 2 574,-281 2 2251,423 0-3528,0 2 0,-55 13 0,-57 25 0,-21 5 0,-59 20 0,129-36 0,-19 16 268,46-17-1901,37-17-5193</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2:07:52.403"/>
    </inkml:context>
    <inkml:brush xml:id="br0">
      <inkml:brushProperty name="width" value="0.1" units="cm"/>
      <inkml:brushProperty name="height" value="0.1" units="cm"/>
      <inkml:brushProperty name="color" value="#FF0066"/>
    </inkml:brush>
  </inkml:definitions>
  <inkml:trace contextRef="#ctx0" brushRef="#br0">1 0 24575,'538'12'-1004,"-192"-3"-45,37-3 92,1296 5-2338,-1347-3 2065,-57 3 817,-50 2 1237,194 5 3501,-9-31-1526,-353 7-2684,179-11-1595,-208 17-5346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1:57:32.207"/>
    </inkml:context>
    <inkml:brush xml:id="br0">
      <inkml:brushProperty name="width" value="0.05" units="cm"/>
      <inkml:brushProperty name="height" value="0.05" units="cm"/>
      <inkml:brushProperty name="color" value="#33CCFF"/>
    </inkml:brush>
  </inkml:definitions>
  <inkml:trace contextRef="#ctx0" brushRef="#br0">1 1 24575,'15'3'0,"34"10"0,28 3 0,26 1 0,33-1 0,21-5 0,22-3 0,14-3 0,6-3-773,-17-1 773,-31-1 0,-31-1 0,-37 0-7418</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2:07:54.371"/>
    </inkml:context>
    <inkml:brush xml:id="br0">
      <inkml:brushProperty name="width" value="0.1" units="cm"/>
      <inkml:brushProperty name="height" value="0.1" units="cm"/>
      <inkml:brushProperty name="color" value="#FF0066"/>
    </inkml:brush>
  </inkml:definitions>
  <inkml:trace contextRef="#ctx0" brushRef="#br0">1 6 24575,'0'0'0,"0"0"0,0 0 0,0-1 0,0 1 0,0 0 0,0 0 0,0 0 0,0-1 0,0 1 0,0 0 0,0 0 0,0 0 0,0-1 0,1 1 0,-1 0 0,0 0 0,0 0 0,0-1 0,0 1 0,0 0 0,0 0 0,1 0 0,-1 0 0,0 0 0,0-1 0,0 1 0,0 0 0,1 0 0,-1 0 0,0 0 0,0 0 0,0 0 0,1 0 0,-1 0 0,0 0 0,0 0 0,0 0 0,1 0 0,-1 0 0,0 0 0,0 0 0,1 0 0,-1 0 0,0 0 0,0 0 0,0 0 0,1 0 0,-1 0 0,0 0 0,0 0 0,0 0 0,0 0 0,1 1 0,-1-1 0,0 0 0,0 0 0,0 0 0,1 1 0,12 8 0,18 23 0,-1 2 0,-1 0 0,34 56 0,-32-46 0,19 30 0,-3 2 0,-3 2 0,-3 2 0,-5 2 0,-2 1 0,35 139 0,-40-91 0,16 177 0,-23 136 0,-30-45 0,-1-279 0,-31 154 0,21-182 0,-4-2 0,-4 0 0,-4-2 0,-71 142 0,-27-5 0,122-215-227,0 1-1,0-2 1,-1 1-1,0-1 1,-18 15-1,-5-2-6598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2:12:35.565"/>
    </inkml:context>
    <inkml:brush xml:id="br0">
      <inkml:brushProperty name="width" value="0.1" units="cm"/>
      <inkml:brushProperty name="height" value="0.1" units="cm"/>
      <inkml:brushProperty name="color" value="#FF0066"/>
    </inkml:brush>
  </inkml:definitions>
  <inkml:trace contextRef="#ctx0" brushRef="#br0">1 252 24575,'592'2'-163,"661"-5"-348,-734-38 511,-5-41 0,-230 35 0,-49 11 0,329-9 0,38 47 755,-182 1-2201,-359-3-5380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2:24:16.124"/>
    </inkml:context>
    <inkml:brush xml:id="br0">
      <inkml:brushProperty name="width" value="0.1" units="cm"/>
      <inkml:brushProperty name="height" value="0.1" units="cm"/>
      <inkml:brushProperty name="color" value="#FF0066"/>
    </inkml:brush>
  </inkml:definitions>
  <inkml:trace contextRef="#ctx0" brushRef="#br0">1 0 24575,'4138'0'-3757,"-3470"0"6120,-628 0-9160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2:24:18.860"/>
    </inkml:context>
    <inkml:brush xml:id="br0">
      <inkml:brushProperty name="width" value="0.1" units="cm"/>
      <inkml:brushProperty name="height" value="0.1" units="cm"/>
      <inkml:brushProperty name="color" value="#FF0066"/>
    </inkml:brush>
  </inkml:definitions>
  <inkml:trace contextRef="#ctx0" brushRef="#br0">2172 194 24575,'-10'-1'0,"0"0"0,0-1 0,0-1 0,-15-5 0,11 4 0,-21-6 0,-1 1 0,0 3 0,-60-4 0,-110 8 0,119 3 0,-501 1 0,545 1 0,1 1 0,-1 2 0,1 2 0,0 1 0,-79 31 0,52-18 0,0-2 0,-93 14 0,139-31 0,0 2 0,1 1 0,0 1 0,0 0 0,-35 19 0,45-20 0,0 1 0,1 1 0,0 0 0,0 0 0,1 1 0,0 1 0,0-1 0,1 2 0,1-1 0,0 1 0,-8 13 0,7-8 0,-38 77 0,42-81 0,1 0 0,0 0 0,1 0 0,1 0 0,0 1 0,-1 16 0,6 189 0,-2-212 0,0 0 0,-1 0 0,2 0 0,-1-1 0,1 1 0,0 0 0,0-1 0,1 1 0,-1-1 0,1 1 0,0-1 0,1 0 0,-1-1 0,1 1 0,0 0 0,0-1 0,1 0 0,-1 0 0,1 0 0,0-1 0,0 1 0,0-1 0,0 0 0,1-1 0,-1 1 0,8 1 0,10 3 0,0-1 0,0-1 0,0-2 0,1 0 0,34-1 0,622 0 0,-320-5 0,537 13 0,-262-1 0,-387 6 0,6 1 0,760 36 0,-391-29 0,0-23 0,-304-2 0,160-10 0,-359 2 0,233-51 0,255-107 0,-583 160 0,30-7 0,0-3 0,88-42 0,-138 58 0,0-1 0,-1 0 0,0 0 0,1 0 0,-1 0 0,-1 0 0,1-1 0,0 0 0,-1 1 0,6-10 0,-7 9 0,0 0 0,-1 0 0,1 0 0,-1 0 0,0-1 0,0 1 0,-1 0 0,1 0 0,-1-1 0,0 1 0,0-1 0,0 1 0,-2-5 0,2 3 0,-1 0 0,1 0 0,-1 1 0,-1-1 0,1 1 0,-1-1 0,0 1 0,0-1 0,-1 1 0,1 0 0,-1 0 0,0 0 0,-1 1 0,1-1 0,-1 1 0,0-1 0,0 1 0,0 1 0,-7-6 0,-15-10 0,-1 2 0,-56-29 0,-68-17 0,146 61 0,-118-42-302,-252-54 0,-142 13-302,-165-4 604,335 46 0,-842-39-368,814 85 624,-471-9 738,-106-1-668,567 24-326,274-9-1365,71-5-5461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2:56:46.426"/>
    </inkml:context>
    <inkml:brush xml:id="br0">
      <inkml:brushProperty name="width" value="0.1" units="cm"/>
      <inkml:brushProperty name="height" value="0.1" units="cm"/>
      <inkml:brushProperty name="color" value="#FF0066"/>
    </inkml:brush>
  </inkml:definitions>
  <inkml:trace contextRef="#ctx0" brushRef="#br0">0 0 24575,'11629'0'0,"-11483"4"0,149 24 0,-294-28 0,19 3 0,1 0 0,30 10 0,48 14-1365,-78-22-5461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2:56:51.187"/>
    </inkml:context>
    <inkml:brush xml:id="br0">
      <inkml:brushProperty name="width" value="0.1" units="cm"/>
      <inkml:brushProperty name="height" value="0.1" units="cm"/>
      <inkml:brushProperty name="color" value="#FF0066"/>
    </inkml:brush>
  </inkml:definitions>
  <inkml:trace contextRef="#ctx0" brushRef="#br0">1 1 24575,'8968'0'-1365,"-8936"0"-5461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2:56:55.992"/>
    </inkml:context>
    <inkml:brush xml:id="br0">
      <inkml:brushProperty name="width" value="0.1" units="cm"/>
      <inkml:brushProperty name="height" value="0.1" units="cm"/>
      <inkml:brushProperty name="color" value="#FF0066"/>
    </inkml:brush>
  </inkml:definitions>
  <inkml:trace contextRef="#ctx0" brushRef="#br0">1790 73 24575,'0'-1'0,"-1"1"0,1-1 0,-1 0 0,1 1 0,0-1 0,-1 0 0,0 1 0,1-1 0,-1 1 0,1-1 0,-1 1 0,0-1 0,1 1 0,-1-1 0,0 1 0,1 0 0,-1-1 0,0 1 0,0 0 0,1 0 0,-1-1 0,0 1 0,0 0 0,0 0 0,-1 0 0,-26-3 0,23 3 0,-375-6 0,222 8 0,125-1 0,1 2 0,-1 1 0,-37 9 0,-94 33 0,131-36 0,-136 53 0,159-59 0,0 1 0,0-1 0,1 2 0,0 0 0,-1 0 0,2 0 0,-11 10 0,-16 11 0,-73 55 0,90-66 0,0 0 0,1 2 0,-22 30 0,15-13 0,1 0 0,2 2 0,1 0 0,2 1 0,2 1 0,2 1 0,1 0 0,2 1 0,2 0 0,-5 55 0,-14 105 0,-2 18 0,18-111 0,-27 106 0,21-122 0,3 0 0,-1 99 0,11 186 0,5-255 0,2-94 0,1 0 0,1 0 0,14 48 0,-9-42 0,8 60 0,-15 82 0,-4-121 0,10 97 0,-2-106 0,14 78 0,-2-32 0,7 99 0,-20-152 0,2 0 0,1-1 0,2 0 0,1 0 0,3-1 0,0 0 0,24 39 0,-34-67 0,1-1 0,0-1 0,0 1 0,0-1 0,1 0 0,1 0 0,-1 0 0,1-1 0,0 0 0,0 0 0,1-1 0,0 0 0,0 0 0,0-1 0,0 0 0,1-1 0,0 0 0,0 0 0,-1 0 0,11 0 0,41 7 0,15 2 0,87 3 0,601-13 0,-371-4 0,74-7 0,-3-34 0,301-116 0,-263 28-294,221-63-227,-537 139 521,328-109 0,-426 128-1,94-54-1,72-59 14,-88 50 115,65-44 315,-181 109-363,-2-2 0,66-67 0,-97 86-79,-1-2 0,-1 0 0,0-1 0,-2 0 0,0-1 0,11-29 0,41-138 0,-43 118 0,-2 11 0,53-185 0,-59 189 0,-3-1 0,6-85 0,-13 52 0,-3-1 0,-23-166 0,16 212 0,-3 0 0,-1 1 0,-2 1 0,-2 0 0,-2 0 0,-2 2 0,-41-67 0,-54-75 0,107 170 0,-9-18 0,-1 1 0,-41-54 0,41 63 0,-1 1 0,0 0 0,-2 2 0,0 0 0,-1 1 0,0 1 0,-1 1 0,-41-20 0,21 16 0,13 5 0,-1 1 0,1 2 0,-38-9 0,-704-78 0,441 82 0,289 16 0,-86 0 0,-156-19 0,195 6 0,-99-27 0,155 31 0,0 2 0,0 1 0,-40-1 0,-99 7 0,79 1 0,-513-12 0,587 9 0,-58-4 0,-119-22 0,111 10 0,-1 4 0,0 3 0,-152 2 0,-2-4 0,184 7 0,-209-13 0,-27 19-1365,266-1-5461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3:11:01.122"/>
    </inkml:context>
    <inkml:brush xml:id="br0">
      <inkml:brushProperty name="width" value="0.1" units="cm"/>
      <inkml:brushProperty name="height" value="0.1" units="cm"/>
      <inkml:brushProperty name="color" value="#FF0066"/>
    </inkml:brush>
  </inkml:definitions>
  <inkml:trace contextRef="#ctx0" brushRef="#br0">1 1 24575,'1420'0'0,"-1375"2"0,1 2 0,-1 2 0,86 24 0,-82-19 0,-1-2 0,93 4 0,101-14 0,-112-1 0,-122 2 0,483 10 0,-153 1 0,-65-4 0,261 1-83,-380-9-1199,-137 1-5544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3:15:51.479"/>
    </inkml:context>
    <inkml:brush xml:id="br0">
      <inkml:brushProperty name="width" value="0.1" units="cm"/>
      <inkml:brushProperty name="height" value="0.1" units="cm"/>
      <inkml:brushProperty name="color" value="#FF0066"/>
    </inkml:brush>
  </inkml:definitions>
  <inkml:trace contextRef="#ctx0" brushRef="#br0">1 1 24575,'1573'0'0,"-1513"2"0,79 15 0,-4 0 0,58 1 0,-121-10 0,63 2 0,1116-9 0,-597-2 0,1810 1 0,-2262 17 0,-60-2 0,70-11-1365,-187-4-5461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3:22:13.318"/>
    </inkml:context>
    <inkml:brush xml:id="br0">
      <inkml:brushProperty name="width" value="0.1" units="cm"/>
      <inkml:brushProperty name="height" value="0.1" units="cm"/>
      <inkml:brushProperty name="color" value="#FF0066"/>
    </inkml:brush>
  </inkml:definitions>
  <inkml:trace contextRef="#ctx0" brushRef="#br0">2471 203 24575,'-94'1'0,"-108"-3"0,161-3 0,-62-15 0,-19-4 0,-485-18 0,-58 43 0,647 0 0,-1 1 0,1 0 0,0 2 0,0 0 0,0 1 0,1 1 0,-1 1 0,-22 12 0,-17 12 0,-53 39 0,88-55 0,-15 10 0,-65 57 0,92-69 0,-1 0 0,2 1 0,0 0 0,0 1 0,1 0 0,1 1 0,-6 17 0,9-22 0,-6 19 0,1 1 0,1 0 0,2 1 0,1 0 0,1 0 0,2 0 0,2 0 0,3 34 0,-2-56 0,1 1 0,0 0 0,1-1 0,1 0 0,-1 0 0,1 0 0,1 0 0,0 0 0,1-1 0,-1 0 0,14 15 0,3 2 0,2-1 0,39 32 0,-39-39 0,1 0 0,1-2 0,1 0 0,0-2 0,1-1 0,0-1 0,43 11 0,217 38 0,-240-53 0,138 22 0,365 11 0,68-22-218,604 16-948,8-36 1030,-502-1-749,1751 2 3290,-2416 0-2405,1-3 0,-1-2 0,120-27 0,-100 11 0,109-30 0,-155 38 0,-1-1 0,67-35 0,-98 45 0,1 1 0,-1-1 0,-1-1 0,1 1 0,-1-1 0,0 0 0,0 0 0,0 0 0,0-1 0,-1 0 0,0 0 0,0 0 0,-1 0 0,0-1 0,0 1 0,0-1 0,-1 0 0,0 0 0,0 0 0,-1 0 0,1-13 0,7-54 0,-3 0 0,-4-95 0,-3 157 0,-1 1 0,0-1 0,-1 1 0,0 0 0,-1 0 0,0 0 0,0 1 0,-1-1 0,-1 1 0,0 0 0,0 1 0,-10-12 0,-7-5 0,-2 0 0,-45-37 0,34 35 0,0 2 0,-2 2 0,-1 1 0,-1 2 0,-1 2 0,-1 1 0,-76-20 0,-20 5 0,-157-16 0,166 30 0,-576-81 0,-8 50 0,454 49 0,-400-17 0,-56-17 0,-1077 37 0,1758 0 0,0 2 0,0 1 0,-50 14 0,-45 8 0,93-21 0,-54 17 0,13-2 0,68-19 0,1 1 0,0 0 0,-1 1 0,1 0 0,1 0 0,-1 1 0,0 0 0,-12 11 0,11-9 0,-23 11-1365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1:57:33.914"/>
    </inkml:context>
    <inkml:brush xml:id="br0">
      <inkml:brushProperty name="width" value="0.05" units="cm"/>
      <inkml:brushProperty name="height" value="0.05" units="cm"/>
      <inkml:brushProperty name="color" value="#33CCFF"/>
    </inkml:brush>
  </inkml:definitions>
  <inkml:trace contextRef="#ctx0" brushRef="#br0">2845 125 24575,'-5'-2'0,"-1"0"0,0 0 0,1 1 0,-1 0 0,0 0 0,0 0 0,0 1 0,-9 0 0,-5-1 0,-108-1-104,0 5 0,0 5 0,-125 26 0,-370 101-416,507-107 500,4-2 20,-234 64 0,324-83 0,0 1 0,0 1 0,1 1 0,0 1 0,1 1 0,1 0 0,0 1 0,-34 32 0,44-37 1,-285 285 486,241-233-370,1 3 0,4 2 0,-45 79 0,59-82-117,-45 110 0,68-142 0,2 0 0,1 1 0,1 0 0,1 1 0,2-1 0,0 36 0,10 70 0,-4-115 0,2 0 0,0-1 0,2 1 0,9 23 0,-1-12 0,1-1 0,1-1 0,2 0 0,1-2 0,2 0 0,39 44 0,-40-53 0,2 0 0,0 0 0,1-2 0,0-1 0,2-1 0,0-2 0,1 0 0,44 17 0,9-5 19,115 23-1,90-4-202,294-2-920,4-37-80,-529-6 1105,1168-35 131,-969 12-267,-2-11-1,449-120 1,-363 31 347,-260 88 672,-1-3 0,84-58 0,-149 89-742,0-1-1,0 0 0,0 0 0,-1-1 0,9-11 0,-14 14-43,0 1 0,0-1 0,-1-1 0,1 1 0,-2 0 0,1-1-1,-1 1 1,0-1 0,0 0 0,1-13 0,1-31-18,-7-93 0,-1 71 0,3 17 0,-7-103 0,5 134 0,-1 0 0,-1 0 0,-1 0 0,-12-30 0,1 17 0,-2 1 0,-1 1 0,-2 0 0,-50-61 0,15 31 0,-85-74 0,67 75-54,-3 3-1,-3 3 1,-3 5 0,-1 2-1,-133-56 1,91 56-28,-3 5 1,-1 6-1,-192-33 1,-140 3-796,-596-13 1,-465 74-1842,1446 11 2622,-14 0-2876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3:34:54.025"/>
    </inkml:context>
    <inkml:brush xml:id="br0">
      <inkml:brushProperty name="width" value="0.1" units="cm"/>
      <inkml:brushProperty name="height" value="0.1" units="cm"/>
      <inkml:brushProperty name="color" value="#FF0066"/>
    </inkml:brush>
  </inkml:definitions>
  <inkml:trace contextRef="#ctx0" brushRef="#br0">0 0 24575,'238'9'0,"-4"-1"0,1160-8 0,-1388 0-227,0 0-1,0 0 1,0 1-1,-1 0 1,10 3-1,2 2-6598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3:36:03.723"/>
    </inkml:context>
    <inkml:brush xml:id="br0">
      <inkml:brushProperty name="width" value="0.1" units="cm"/>
      <inkml:brushProperty name="height" value="0.1" units="cm"/>
      <inkml:brushProperty name="color" value="#FF0066"/>
    </inkml:brush>
  </inkml:definitions>
  <inkml:trace contextRef="#ctx0" brushRef="#br0">904 30 24575,'0'-1'0,"0"1"0,0-1 0,-1 1 0,1-1 0,0 0 0,-1 1 0,1 0 0,0-1 0,-1 1 0,1-1 0,-1 1 0,1-1 0,-1 1 0,1 0 0,-1-1 0,1 1 0,-1 0 0,1 0 0,-1-1 0,1 1 0,-1 0 0,0 0 0,1 0 0,-1 0 0,0 0 0,-19-4 0,16 4 0,-40-4 0,-1 2 0,-64 5 0,93-1 0,0 1 0,-1 1 0,1 0 0,-16 7 0,13-4 0,-1-1 0,-27 5 0,-183 20 0,210-27 0,0 1 0,0 0 0,1 2 0,0 0 0,0 1 0,0 2 0,-30 18 0,45-24 0,-1-1 0,1 1 0,0 0 0,0 0 0,1 1 0,-1-1 0,1 1 0,0 0 0,0-1 0,0 1 0,1 1 0,-1-1 0,1 0 0,-2 11 0,-1 7 0,1 0 0,-2 30 0,5-44 0,-2 31 0,2-1 0,5 61 0,-3-96 0,0 1 0,0 0 0,1 0 0,0 0 0,0-1 0,0 1 0,0-1 0,1 1 0,0-1 0,0 0 0,0 0 0,0 0 0,1 0 0,0-1 0,-1 0 0,1 1 0,1-1 0,-1-1 0,0 1 0,1 0 0,5 1 0,12 6 0,1-1 0,0-2 0,28 7 0,-30-9 0,19 4 0,0-2 0,76 4 0,83-12 0,-82-1 0,-45 3 0,-24 0 0,92-8 0,-126 5 0,0-1 0,0 0 0,0-1 0,0 0 0,-1-1 0,1-1 0,-2 0 0,1 0 0,0-2 0,20-15 0,-25 16 0,0-1 0,-1 1 0,0-1 0,0 0 0,-1-1 0,0 0 0,-1 0 0,0 0 0,0-1 0,-1 1 0,0-1 0,-1 0 0,0-1 0,0 1 0,-1 0 0,0-1 0,-1 1 0,0-12 0,-1-139 0,0 143 0,0 13 0,0 0 0,-1 0 0,1 1 0,-1-1 0,0 1 0,0-1 0,-1 1 0,1-1 0,-1 1 0,0-1 0,0 1 0,-1 0 0,1 0 0,-1 0 0,-6-6 0,4 5 0,0 1 0,-1 0 0,1 0 0,-1 0 0,0 1 0,-1 0 0,1 0 0,0 0 0,-1 1 0,-7-2 0,-106-33 0,62 18 0,-76-15 0,38 20 0,-1 5 0,-127 2 0,215 7-273,1 0 0,0 0 0,-1-1 0,-8-3 0,-5-3-6553</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3:39:16.857"/>
    </inkml:context>
    <inkml:brush xml:id="br0">
      <inkml:brushProperty name="width" value="0.1" units="cm"/>
      <inkml:brushProperty name="height" value="0.1" units="cm"/>
      <inkml:brushProperty name="color" value="#FF0066"/>
    </inkml:brush>
  </inkml:definitions>
  <inkml:trace contextRef="#ctx0" brushRef="#br0">1 17 24575,'570'0'0,"-559"-1"-273,-1 1 0,1-1 0,0-1 0,15-3 0,-4-2-6553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3:39:17.710"/>
    </inkml:context>
    <inkml:brush xml:id="br0">
      <inkml:brushProperty name="width" value="0.1" units="cm"/>
      <inkml:brushProperty name="height" value="0.1" units="cm"/>
      <inkml:brushProperty name="color" value="#FF0066"/>
    </inkml:brush>
  </inkml:definitions>
  <inkml:trace contextRef="#ctx0" brushRef="#br0">224 287 24575,'-2'-3'0,"-5"-3"0,-5-4 0,-7-6 0,-3-2 0,2-7 0,-3-4 0,2 0 0,2 2 0,4 3 0,2 2 0,3 3 0,-2-1 0,-2 0 0,-1 1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03:39:18.663"/>
    </inkml:context>
    <inkml:brush xml:id="br0">
      <inkml:brushProperty name="width" value="0.1" units="cm"/>
      <inkml:brushProperty name="height" value="0.1" units="cm"/>
      <inkml:brushProperty name="color" value="#FF0066"/>
    </inkml:brush>
  </inkml:definitions>
  <inkml:trace contextRef="#ctx0" brushRef="#br0">221 1 24575,'0'2'0,"-3"5"0,-6 0 0,-4 2 0,-3 5 0,-2 2 0,0 2 0,1 1 0,-1-4 0,1-4 0,1-1 0,-1-2 0,-2 0 0,-1-1 0,1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2:07:41.182"/>
    </inkml:context>
    <inkml:brush xml:id="br0">
      <inkml:brushProperty name="width" value="0.1" units="cm"/>
      <inkml:brushProperty name="height" value="0.1" units="cm"/>
      <inkml:brushProperty name="color" value="#FF0066"/>
    </inkml:brush>
  </inkml:definitions>
  <inkml:trace contextRef="#ctx0" brushRef="#br0">2194 203 24575,'-4'0'0,"-1"-1"0,1 1 0,0-1 0,-1 0 0,-6-3 0,-9-2 0,-208-57 0,195 54 0,0 1 0,-1 2 0,-60-3 0,-105 10 0,81 2 0,103-3 0,-47-1 0,0 3 0,-106 18 0,88-1 0,2 5 0,0 2 0,1 4 0,-84 47 0,38-18 0,-76 42 0,139-68 0,41-23 0,-1 0 0,2 2 0,-33 24 0,24-13 0,12-10 0,0 0 0,-21 25 0,32-32 0,0 0 0,0 0 0,0 0 0,1 0 0,0 1 0,0-1 0,1 1 0,0 0 0,0 0 0,0 0 0,0 7 0,1-6 0,0-1 0,0 0 0,1 1 0,0-1 0,1 1 0,0-1 0,0 0 0,0 0 0,1 1 0,0-1 0,0 0 0,1-1 0,0 1 0,0 0 0,1-1 0,0 1 0,0-1 0,0 0 0,1-1 0,0 1 0,0-1 0,0 0 0,1 0 0,-1 0 0,12 6 0,8 4 0,0-2 0,1 0 0,0-2 0,1-1 0,1-1 0,-1-1 0,1-1 0,41 3 0,29-1 0,107-4 0,-175-5 0,1528-4 0,-1463 4 0,108-1 0,-198 1 0,-1-1 0,0 1 0,0-1 0,0 0 0,0 0 0,0 0 0,0-1 0,-1 1 0,1-1 0,0 0 0,-1 0 0,1 0 0,-1-1 0,0 1 0,0-1 0,0 0 0,0 0 0,0 0 0,0 0 0,-1 0 0,0-1 0,1 1 0,-1-1 0,-1 1 0,3-5 0,2-10 0,0 1 0,-2-1 0,0 0 0,3-25 0,-5 25 0,7-44 0,-3 0 0,-3-1 0,-3 0 0,-7-63 0,5 111 0,-1 1 0,0 0 0,-1 0 0,-1 0 0,0 0 0,-1 1 0,0 0 0,-1 0 0,-1 1 0,0 0 0,-1 0 0,-16-18 0,8 14 0,-1 0 0,0 1 0,-1 0 0,-1 2 0,0 0 0,-1 2 0,-23-10 0,-30-9 0,-2 3 0,-95-20 0,104 29-1365,40 11-5461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9T22:07:42.350"/>
    </inkml:context>
    <inkml:brush xml:id="br0">
      <inkml:brushProperty name="width" value="0.1" units="cm"/>
      <inkml:brushProperty name="height" value="0.1" units="cm"/>
      <inkml:brushProperty name="color" value="#FF0066"/>
    </inkml:brush>
  </inkml:definitions>
  <inkml:trace contextRef="#ctx0" brushRef="#br0">0 0 24575,'1'1'0,"-1"-1"0,0 1 0,1-1 0,-1 1 0,1-1 0,-1 0 0,0 1 0,1-1 0,-1 1 0,1-1 0,-1 0 0,1 1 0,-1-1 0,1 0 0,0 0 0,-1 0 0,1 1 0,-1-1 0,1 0 0,0 0 0,-1 0 0,1 0 0,-1 0 0,1 0 0,0 0 0,-1 0 0,2 0 0,0 0 0,109 6 0,-79-5 0,1417 5-2731,-887-8 2091,2816 2 3137,-3281 3-3095,-66 1-6121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EAE423-25D9-A040-9086-7EFCE620D35D}" type="datetimeFigureOut">
              <a:rPr lang="en-US" smtClean="0"/>
              <a:t>11/29/2021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EF36A-4186-2643-B0EB-B06B50C1DAA3}" type="slidenum">
              <a:rPr lang="en-US" smtClean="0"/>
              <a:t>‹#›</a:t>
            </a:fld>
            <a:endParaRPr lang="en-US"/>
          </a:p>
        </p:txBody>
      </p:sp>
    </p:spTree>
    <p:extLst>
      <p:ext uri="{BB962C8B-B14F-4D97-AF65-F5344CB8AC3E}">
        <p14:creationId xmlns:p14="http://schemas.microsoft.com/office/powerpoint/2010/main" val="274543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11/29/2021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527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8344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8271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68611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11/29/2021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4577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1654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11/29/2021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415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942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5859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11/29/2021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2822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11/29/2021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06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11/29/2021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0123386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2"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lang="en-US" sz="3600"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ustomXml" Target="../ink/ink59.xml"/><Relationship Id="rId7" Type="http://schemas.openxmlformats.org/officeDocument/2006/relationships/image" Target="../media/image135.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customXml" Target="../ink/ink60.xml"/><Relationship Id="rId4" Type="http://schemas.openxmlformats.org/officeDocument/2006/relationships/image" Target="../media/image133.png"/></Relationships>
</file>

<file path=ppt/slides/_rels/slide10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customXml" Target="../ink/ink61.xml"/><Relationship Id="rId2" Type="http://schemas.openxmlformats.org/officeDocument/2006/relationships/image" Target="../media/image140.png"/><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customXml" Target="../ink/ink62.xml"/><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customXml" Target="../ink/ink63.xml"/><Relationship Id="rId4" Type="http://schemas.openxmlformats.org/officeDocument/2006/relationships/image" Target="../media/image144.png"/></Relationships>
</file>

<file path=ppt/slides/_rels/slide10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customXml" Target="../ink/ink64.xml"/><Relationship Id="rId7" Type="http://schemas.openxmlformats.org/officeDocument/2006/relationships/customXml" Target="../ink/ink66.xml"/><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customXml" Target="../ink/ink65.xml"/><Relationship Id="rId4" Type="http://schemas.openxmlformats.org/officeDocument/2006/relationships/image" Target="../media/image15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customXml" Target="../ink/ink67.xml"/><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2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customXml" Target="../ink/ink68.xml"/><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2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customXml" Target="../ink/ink69.xml"/><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customXml" Target="../ink/ink70.xml"/><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33.xml.rels><?xml version="1.0" encoding="UTF-8" standalone="yes"?>
<Relationships xmlns="http://schemas.openxmlformats.org/package/2006/relationships"><Relationship Id="rId3" Type="http://schemas.openxmlformats.org/officeDocument/2006/relationships/customXml" Target="../ink/ink71.xml"/><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3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customXml" Target="../ink/ink72.xml"/><Relationship Id="rId7" Type="http://schemas.openxmlformats.org/officeDocument/2006/relationships/customXml" Target="../ink/ink74.xml"/><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customXml" Target="../ink/ink73.xml"/><Relationship Id="rId4" Type="http://schemas.openxmlformats.org/officeDocument/2006/relationships/image" Target="../media/image170.png"/><Relationship Id="rId9" Type="http://schemas.openxmlformats.org/officeDocument/2006/relationships/image" Target="../media/image173.png"/></Relationships>
</file>

<file path=ppt/slides/_rels/slide13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customXml" Target="../ink/ink7.xml"/><Relationship Id="rId5" Type="http://schemas.openxmlformats.org/officeDocument/2006/relationships/customXml" Target="../ink/ink4.xml"/><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customXml" Target="../ink/ink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customXml" Target="../ink/ink8.xml"/><Relationship Id="rId7" Type="http://schemas.openxmlformats.org/officeDocument/2006/relationships/customXml" Target="../ink/ink10.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customXml" Target="../ink/ink9.xml"/><Relationship Id="rId10" Type="http://schemas.openxmlformats.org/officeDocument/2006/relationships/image" Target="../media/image27.png"/><Relationship Id="rId4" Type="http://schemas.openxmlformats.org/officeDocument/2006/relationships/image" Target="../media/image24.png"/><Relationship Id="rId9" Type="http://schemas.openxmlformats.org/officeDocument/2006/relationships/customXml" Target="../ink/ink11.xml"/></Relationships>
</file>

<file path=ppt/slides/_rels/slide25.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customXml" Target="../ink/ink13.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customXml" Target="../ink/ink15.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customXml" Target="../ink/ink19.xml"/><Relationship Id="rId7" Type="http://schemas.openxmlformats.org/officeDocument/2006/relationships/customXml" Target="../ink/ink21.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customXml" Target="../ink/ink20.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mongodb.com/cloud"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customXml" Target="../ink/ink24.xml"/><Relationship Id="rId1" Type="http://schemas.openxmlformats.org/officeDocument/2006/relationships/slideLayout" Target="../slideLayouts/slideLayout2.xml"/><Relationship Id="rId6" Type="http://schemas.openxmlformats.org/officeDocument/2006/relationships/customXml" Target="../ink/ink26.xml"/><Relationship Id="rId5" Type="http://schemas.openxmlformats.org/officeDocument/2006/relationships/image" Target="../media/image53.png"/><Relationship Id="rId4" Type="http://schemas.openxmlformats.org/officeDocument/2006/relationships/customXml" Target="../ink/ink25.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customXml" Target="../ink/ink2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customXml" Target="../ink/ink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customXml" Target="../ink/ink29.xml"/><Relationship Id="rId7" Type="http://schemas.openxmlformats.org/officeDocument/2006/relationships/customXml" Target="../ink/ink31.xml"/><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customXml" Target="../ink/ink30.xml"/><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customXml" Target="../ink/ink32.xml"/><Relationship Id="rId7" Type="http://schemas.openxmlformats.org/officeDocument/2006/relationships/customXml" Target="../ink/ink34.xml"/><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customXml" Target="../ink/ink33.xml"/><Relationship Id="rId10" Type="http://schemas.openxmlformats.org/officeDocument/2006/relationships/image" Target="../media/image76.png"/><Relationship Id="rId4" Type="http://schemas.openxmlformats.org/officeDocument/2006/relationships/image" Target="../media/image73.png"/><Relationship Id="rId9" Type="http://schemas.openxmlformats.org/officeDocument/2006/relationships/customXml" Target="../ink/ink35.xml"/></Relationships>
</file>

<file path=ppt/slides/_rels/slide63.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customXml" Target="../ink/ink37.xml"/><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2.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customXml" Target="../ink/ink39.xml"/><Relationship Id="rId5" Type="http://schemas.openxmlformats.org/officeDocument/2006/relationships/image" Target="../media/image91.png"/><Relationship Id="rId4" Type="http://schemas.openxmlformats.org/officeDocument/2006/relationships/customXml" Target="../ink/ink38.xml"/></Relationships>
</file>

<file path=ppt/slides/_rels/slide7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customXml" Target="../ink/ink40.xml"/><Relationship Id="rId7" Type="http://schemas.openxmlformats.org/officeDocument/2006/relationships/customXml" Target="../ink/ink42.xml"/><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customXml" Target="../ink/ink41.xml"/><Relationship Id="rId4" Type="http://schemas.openxmlformats.org/officeDocument/2006/relationships/image" Target="../media/image94.png"/></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customXml" Target="../ink/ink43.xml"/><Relationship Id="rId7" Type="http://schemas.openxmlformats.org/officeDocument/2006/relationships/customXml" Target="../ink/ink45.xml"/><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customXml" Target="../ink/ink44.xml"/><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customXml" Target="../ink/ink46.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customXml" Target="../ink/ink47.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customXml" Target="../ink/ink49.xml"/><Relationship Id="rId7" Type="http://schemas.openxmlformats.org/officeDocument/2006/relationships/customXml" Target="../ink/ink51.xml"/><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customXml" Target="../ink/ink50.xml"/><Relationship Id="rId4" Type="http://schemas.openxmlformats.org/officeDocument/2006/relationships/image" Target="../media/image115.png"/></Relationships>
</file>

<file path=ppt/slides/_rels/slide9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customXml" Target="../ink/ink52.xml"/><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customXml" Target="../ink/ink53.xml"/><Relationship Id="rId4" Type="http://schemas.openxmlformats.org/officeDocument/2006/relationships/image" Target="../media/image121.png"/></Relationships>
</file>

<file path=ppt/slides/_rels/slide9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customXml" Target="../ink/ink54.xml"/><Relationship Id="rId7" Type="http://schemas.openxmlformats.org/officeDocument/2006/relationships/customXml" Target="../ink/ink56.xml"/><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customXml" Target="../ink/ink55.xml"/><Relationship Id="rId4" Type="http://schemas.openxmlformats.org/officeDocument/2006/relationships/image" Target="../media/image124.png"/></Relationships>
</file>

<file path=ppt/slides/_rels/slide9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customXml" Target="../ink/ink57.xml"/><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99.xml.rels><?xml version="1.0" encoding="UTF-8" standalone="yes"?>
<Relationships xmlns="http://schemas.openxmlformats.org/package/2006/relationships"><Relationship Id="rId3" Type="http://schemas.openxmlformats.org/officeDocument/2006/relationships/customXml" Target="../ink/ink58.xml"/><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D15B41-B6AD-444C-8907-B3B61F9F264B}"/>
              </a:ext>
            </a:extLst>
          </p:cNvPr>
          <p:cNvPicPr>
            <a:picLocks noChangeAspect="1"/>
          </p:cNvPicPr>
          <p:nvPr/>
        </p:nvPicPr>
        <p:blipFill rotWithShape="1">
          <a:blip r:embed="rId2">
            <a:alphaModFix amt="90000"/>
          </a:blip>
          <a:srcRect/>
          <a:stretch/>
        </p:blipFill>
        <p:spPr>
          <a:xfrm>
            <a:off x="1" y="10"/>
            <a:ext cx="12191999" cy="6857989"/>
          </a:xfrm>
          <a:prstGeom prst="rect">
            <a:avLst/>
          </a:prstGeom>
        </p:spPr>
      </p:pic>
      <p:sp>
        <p:nvSpPr>
          <p:cNvPr id="9" name="Rectangle 8">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sp>
      <p:sp>
        <p:nvSpPr>
          <p:cNvPr id="11" name="Rectangle 10">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sp>
      <p:sp>
        <p:nvSpPr>
          <p:cNvPr id="2" name="Title 1">
            <a:extLst>
              <a:ext uri="{FF2B5EF4-FFF2-40B4-BE49-F238E27FC236}">
                <a16:creationId xmlns:a16="http://schemas.microsoft.com/office/drawing/2014/main" id="{8B4B5EA3-BBDC-9F43-ACD5-E0327B792E89}"/>
              </a:ext>
            </a:extLst>
          </p:cNvPr>
          <p:cNvSpPr>
            <a:spLocks noGrp="1"/>
          </p:cNvSpPr>
          <p:nvPr>
            <p:ph type="ctrTitle"/>
          </p:nvPr>
        </p:nvSpPr>
        <p:spPr>
          <a:xfrm>
            <a:off x="1629103" y="2244830"/>
            <a:ext cx="8933796" cy="2437232"/>
          </a:xfrm>
        </p:spPr>
        <p:txBody>
          <a:bodyPr>
            <a:noAutofit/>
          </a:bodyPr>
          <a:lstStyle/>
          <a:p>
            <a:r>
              <a:rPr lang="en-US" sz="5000" dirty="0"/>
              <a:t>Mobile Application Development, Fall 2021</a:t>
            </a:r>
            <a:br>
              <a:rPr lang="en-US" sz="5000" dirty="0"/>
            </a:br>
            <a:br>
              <a:rPr lang="en-US" sz="5000" dirty="0"/>
            </a:br>
            <a:r>
              <a:rPr lang="en-US" sz="5000" dirty="0"/>
              <a:t>In-App Authentication Part 1</a:t>
            </a:r>
          </a:p>
        </p:txBody>
      </p:sp>
      <p:sp>
        <p:nvSpPr>
          <p:cNvPr id="13" name="Rectangle 12">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6698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1449049"/>
            <a:ext cx="10058400" cy="3849624"/>
          </a:xfrm>
        </p:spPr>
        <p:txBody>
          <a:bodyPr>
            <a:normAutofit/>
          </a:bodyPr>
          <a:lstStyle/>
          <a:p>
            <a:r>
              <a:rPr lang="en-US" sz="2200" dirty="0"/>
              <a:t>For each “resource type” we could GET all of them or one of them, we could POST a new one, PUT an edit on an existing one, or DELETE an existing one.</a:t>
            </a:r>
          </a:p>
          <a:p>
            <a:endParaRPr lang="en-US" sz="2200" dirty="0"/>
          </a:p>
          <a:p>
            <a:endParaRPr lang="en-US" sz="2000" dirty="0"/>
          </a:p>
        </p:txBody>
      </p:sp>
      <p:grpSp>
        <p:nvGrpSpPr>
          <p:cNvPr id="34" name="Group 33">
            <a:extLst>
              <a:ext uri="{FF2B5EF4-FFF2-40B4-BE49-F238E27FC236}">
                <a16:creationId xmlns:a16="http://schemas.microsoft.com/office/drawing/2014/main" id="{3EB18B7B-AEA0-4E84-80EB-27ED76C885F8}"/>
              </a:ext>
            </a:extLst>
          </p:cNvPr>
          <p:cNvGrpSpPr/>
          <p:nvPr/>
        </p:nvGrpSpPr>
        <p:grpSpPr>
          <a:xfrm>
            <a:off x="516922" y="2450174"/>
            <a:ext cx="11158155" cy="4442830"/>
            <a:chOff x="590309" y="1649208"/>
            <a:chExt cx="11158155" cy="4442830"/>
          </a:xfrm>
        </p:grpSpPr>
        <p:sp>
          <p:nvSpPr>
            <p:cNvPr id="4" name="TextBox 3">
              <a:extLst>
                <a:ext uri="{FF2B5EF4-FFF2-40B4-BE49-F238E27FC236}">
                  <a16:creationId xmlns:a16="http://schemas.microsoft.com/office/drawing/2014/main" id="{AD8E5A4C-F4E5-4F8D-BD01-0E5562731E63}"/>
                </a:ext>
              </a:extLst>
            </p:cNvPr>
            <p:cNvSpPr txBox="1"/>
            <p:nvPr/>
          </p:nvSpPr>
          <p:spPr>
            <a:xfrm>
              <a:off x="931762" y="1689508"/>
              <a:ext cx="1363963" cy="461665"/>
            </a:xfrm>
            <a:prstGeom prst="rect">
              <a:avLst/>
            </a:prstGeom>
            <a:noFill/>
          </p:spPr>
          <p:txBody>
            <a:bodyPr wrap="none" rtlCol="0">
              <a:spAutoFit/>
            </a:bodyPr>
            <a:lstStyle/>
            <a:p>
              <a:r>
                <a:rPr lang="en-US" sz="2400" b="1" dirty="0"/>
                <a:t>Method</a:t>
              </a:r>
            </a:p>
          </p:txBody>
        </p:sp>
        <p:sp>
          <p:nvSpPr>
            <p:cNvPr id="5" name="TextBox 4">
              <a:extLst>
                <a:ext uri="{FF2B5EF4-FFF2-40B4-BE49-F238E27FC236}">
                  <a16:creationId xmlns:a16="http://schemas.microsoft.com/office/drawing/2014/main" id="{135F3CDD-284E-48A8-9340-DB97BD03867A}"/>
                </a:ext>
              </a:extLst>
            </p:cNvPr>
            <p:cNvSpPr txBox="1"/>
            <p:nvPr/>
          </p:nvSpPr>
          <p:spPr>
            <a:xfrm>
              <a:off x="5210537" y="1649208"/>
              <a:ext cx="1094659" cy="461665"/>
            </a:xfrm>
            <a:prstGeom prst="rect">
              <a:avLst/>
            </a:prstGeom>
            <a:noFill/>
          </p:spPr>
          <p:txBody>
            <a:bodyPr wrap="none" rtlCol="0">
              <a:spAutoFit/>
            </a:bodyPr>
            <a:lstStyle/>
            <a:p>
              <a:r>
                <a:rPr lang="en-US" sz="2400" b="1" dirty="0"/>
                <a:t>Route</a:t>
              </a:r>
            </a:p>
          </p:txBody>
        </p:sp>
        <p:sp>
          <p:nvSpPr>
            <p:cNvPr id="6" name="TextBox 5">
              <a:extLst>
                <a:ext uri="{FF2B5EF4-FFF2-40B4-BE49-F238E27FC236}">
                  <a16:creationId xmlns:a16="http://schemas.microsoft.com/office/drawing/2014/main" id="{6B424646-8C49-4C88-BD86-833EE44E19C0}"/>
                </a:ext>
              </a:extLst>
            </p:cNvPr>
            <p:cNvSpPr txBox="1"/>
            <p:nvPr/>
          </p:nvSpPr>
          <p:spPr>
            <a:xfrm>
              <a:off x="9576122" y="1689930"/>
              <a:ext cx="1175578" cy="461665"/>
            </a:xfrm>
            <a:prstGeom prst="rect">
              <a:avLst/>
            </a:prstGeom>
            <a:noFill/>
          </p:spPr>
          <p:txBody>
            <a:bodyPr wrap="none" rtlCol="0">
              <a:spAutoFit/>
            </a:bodyPr>
            <a:lstStyle/>
            <a:p>
              <a:r>
                <a:rPr lang="en-US" sz="2400" b="1" dirty="0"/>
                <a:t>Result</a:t>
              </a:r>
            </a:p>
          </p:txBody>
        </p:sp>
        <p:sp>
          <p:nvSpPr>
            <p:cNvPr id="7" name="Rectangle 6">
              <a:extLst>
                <a:ext uri="{FF2B5EF4-FFF2-40B4-BE49-F238E27FC236}">
                  <a16:creationId xmlns:a16="http://schemas.microsoft.com/office/drawing/2014/main" id="{E151BA09-6AC3-4065-8C6B-D5BB46060FD2}"/>
                </a:ext>
              </a:extLst>
            </p:cNvPr>
            <p:cNvSpPr/>
            <p:nvPr/>
          </p:nvSpPr>
          <p:spPr>
            <a:xfrm>
              <a:off x="590309" y="2283687"/>
              <a:ext cx="2222340" cy="627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
          <p:nvSpPr>
            <p:cNvPr id="8" name="Rectangle 7">
              <a:extLst>
                <a:ext uri="{FF2B5EF4-FFF2-40B4-BE49-F238E27FC236}">
                  <a16:creationId xmlns:a16="http://schemas.microsoft.com/office/drawing/2014/main" id="{BFF71933-61D4-40DE-85A1-7030C8303CE1}"/>
                </a:ext>
              </a:extLst>
            </p:cNvPr>
            <p:cNvSpPr/>
            <p:nvPr/>
          </p:nvSpPr>
          <p:spPr>
            <a:xfrm>
              <a:off x="590309" y="3068825"/>
              <a:ext cx="2222340" cy="627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
          <p:nvSpPr>
            <p:cNvPr id="9" name="Rectangle 8">
              <a:extLst>
                <a:ext uri="{FF2B5EF4-FFF2-40B4-BE49-F238E27FC236}">
                  <a16:creationId xmlns:a16="http://schemas.microsoft.com/office/drawing/2014/main" id="{A39A51BF-340C-4D61-8AE4-DFC84688B158}"/>
                </a:ext>
              </a:extLst>
            </p:cNvPr>
            <p:cNvSpPr/>
            <p:nvPr/>
          </p:nvSpPr>
          <p:spPr>
            <a:xfrm>
              <a:off x="590309" y="3853963"/>
              <a:ext cx="2222340" cy="627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a:t>
              </a:r>
            </a:p>
          </p:txBody>
        </p:sp>
        <p:sp>
          <p:nvSpPr>
            <p:cNvPr id="10" name="Rectangle 9">
              <a:extLst>
                <a:ext uri="{FF2B5EF4-FFF2-40B4-BE49-F238E27FC236}">
                  <a16:creationId xmlns:a16="http://schemas.microsoft.com/office/drawing/2014/main" id="{F99F0AA8-CEA4-4CB3-88F9-7A31FF8F913F}"/>
                </a:ext>
              </a:extLst>
            </p:cNvPr>
            <p:cNvSpPr/>
            <p:nvPr/>
          </p:nvSpPr>
          <p:spPr>
            <a:xfrm>
              <a:off x="590309" y="4639101"/>
              <a:ext cx="2222340" cy="627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PUT</a:t>
              </a:r>
            </a:p>
          </p:txBody>
        </p:sp>
        <p:sp>
          <p:nvSpPr>
            <p:cNvPr id="11" name="Rectangle 10">
              <a:extLst>
                <a:ext uri="{FF2B5EF4-FFF2-40B4-BE49-F238E27FC236}">
                  <a16:creationId xmlns:a16="http://schemas.microsoft.com/office/drawing/2014/main" id="{4D58B593-5067-4BED-825F-DE9DD325E54C}"/>
                </a:ext>
              </a:extLst>
            </p:cNvPr>
            <p:cNvSpPr/>
            <p:nvPr/>
          </p:nvSpPr>
          <p:spPr>
            <a:xfrm>
              <a:off x="590309" y="5414559"/>
              <a:ext cx="2222340" cy="627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DELETE</a:t>
              </a:r>
            </a:p>
          </p:txBody>
        </p:sp>
        <p:sp>
          <p:nvSpPr>
            <p:cNvPr id="12" name="Rectangle 11">
              <a:extLst>
                <a:ext uri="{FF2B5EF4-FFF2-40B4-BE49-F238E27FC236}">
                  <a16:creationId xmlns:a16="http://schemas.microsoft.com/office/drawing/2014/main" id="{DBA1B934-90CF-44F7-9C67-7C0AEF96E49C}"/>
                </a:ext>
              </a:extLst>
            </p:cNvPr>
            <p:cNvSpPr/>
            <p:nvPr/>
          </p:nvSpPr>
          <p:spPr>
            <a:xfrm>
              <a:off x="4281128" y="2290096"/>
              <a:ext cx="2953475" cy="62734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/blogposts</a:t>
              </a:r>
            </a:p>
          </p:txBody>
        </p:sp>
        <p:sp>
          <p:nvSpPr>
            <p:cNvPr id="13" name="Rectangle 12">
              <a:extLst>
                <a:ext uri="{FF2B5EF4-FFF2-40B4-BE49-F238E27FC236}">
                  <a16:creationId xmlns:a16="http://schemas.microsoft.com/office/drawing/2014/main" id="{5F4D2CC9-63E9-480D-8B63-553362561C51}"/>
                </a:ext>
              </a:extLst>
            </p:cNvPr>
            <p:cNvSpPr/>
            <p:nvPr/>
          </p:nvSpPr>
          <p:spPr>
            <a:xfrm>
              <a:off x="4281128" y="3115327"/>
              <a:ext cx="2953475" cy="62734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/blogposts/{id}</a:t>
              </a:r>
            </a:p>
          </p:txBody>
        </p:sp>
        <p:sp>
          <p:nvSpPr>
            <p:cNvPr id="14" name="Rectangle 13">
              <a:extLst>
                <a:ext uri="{FF2B5EF4-FFF2-40B4-BE49-F238E27FC236}">
                  <a16:creationId xmlns:a16="http://schemas.microsoft.com/office/drawing/2014/main" id="{AB179E12-3EDD-434C-AC02-189F44EED842}"/>
                </a:ext>
              </a:extLst>
            </p:cNvPr>
            <p:cNvSpPr/>
            <p:nvPr/>
          </p:nvSpPr>
          <p:spPr>
            <a:xfrm>
              <a:off x="4281128" y="3852570"/>
              <a:ext cx="2953475" cy="62734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/blogposts</a:t>
              </a:r>
            </a:p>
          </p:txBody>
        </p:sp>
        <p:sp>
          <p:nvSpPr>
            <p:cNvPr id="15" name="Rectangle 14">
              <a:extLst>
                <a:ext uri="{FF2B5EF4-FFF2-40B4-BE49-F238E27FC236}">
                  <a16:creationId xmlns:a16="http://schemas.microsoft.com/office/drawing/2014/main" id="{FCA8348A-1B1D-4820-BF49-F11949CDF194}"/>
                </a:ext>
              </a:extLst>
            </p:cNvPr>
            <p:cNvSpPr/>
            <p:nvPr/>
          </p:nvSpPr>
          <p:spPr>
            <a:xfrm>
              <a:off x="4281127" y="4639461"/>
              <a:ext cx="2953475" cy="62734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/blogposts/{id}</a:t>
              </a:r>
            </a:p>
          </p:txBody>
        </p:sp>
        <p:sp>
          <p:nvSpPr>
            <p:cNvPr id="16" name="Rectangle 15">
              <a:extLst>
                <a:ext uri="{FF2B5EF4-FFF2-40B4-BE49-F238E27FC236}">
                  <a16:creationId xmlns:a16="http://schemas.microsoft.com/office/drawing/2014/main" id="{288D2281-9904-49A7-9F1B-1F3A2933FEE7}"/>
                </a:ext>
              </a:extLst>
            </p:cNvPr>
            <p:cNvSpPr/>
            <p:nvPr/>
          </p:nvSpPr>
          <p:spPr>
            <a:xfrm>
              <a:off x="4281126" y="5464692"/>
              <a:ext cx="2953475" cy="62734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/blogposts/{id}</a:t>
              </a:r>
            </a:p>
          </p:txBody>
        </p:sp>
        <p:sp>
          <p:nvSpPr>
            <p:cNvPr id="17" name="Rectangle 16">
              <a:extLst>
                <a:ext uri="{FF2B5EF4-FFF2-40B4-BE49-F238E27FC236}">
                  <a16:creationId xmlns:a16="http://schemas.microsoft.com/office/drawing/2014/main" id="{4EFEBC4B-B330-427C-84D2-224E931351BF}"/>
                </a:ext>
              </a:extLst>
            </p:cNvPr>
            <p:cNvSpPr/>
            <p:nvPr/>
          </p:nvSpPr>
          <p:spPr>
            <a:xfrm>
              <a:off x="8253706" y="2307032"/>
              <a:ext cx="3494758" cy="62734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Retrieve all stored blog posts</a:t>
              </a:r>
            </a:p>
          </p:txBody>
        </p:sp>
        <p:sp>
          <p:nvSpPr>
            <p:cNvPr id="18" name="Rectangle 17">
              <a:extLst>
                <a:ext uri="{FF2B5EF4-FFF2-40B4-BE49-F238E27FC236}">
                  <a16:creationId xmlns:a16="http://schemas.microsoft.com/office/drawing/2014/main" id="{AA7D0608-6839-4A5A-98B9-6F0887937118}"/>
                </a:ext>
              </a:extLst>
            </p:cNvPr>
            <p:cNvSpPr/>
            <p:nvPr/>
          </p:nvSpPr>
          <p:spPr>
            <a:xfrm>
              <a:off x="8253706" y="3112097"/>
              <a:ext cx="3494758" cy="62734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Get blog post with particular ID</a:t>
              </a:r>
            </a:p>
          </p:txBody>
        </p:sp>
        <p:sp>
          <p:nvSpPr>
            <p:cNvPr id="19" name="Rectangle 18">
              <a:extLst>
                <a:ext uri="{FF2B5EF4-FFF2-40B4-BE49-F238E27FC236}">
                  <a16:creationId xmlns:a16="http://schemas.microsoft.com/office/drawing/2014/main" id="{51A3E72B-FCAD-4D4C-9649-24E5E94B4DDA}"/>
                </a:ext>
              </a:extLst>
            </p:cNvPr>
            <p:cNvSpPr/>
            <p:nvPr/>
          </p:nvSpPr>
          <p:spPr>
            <a:xfrm>
              <a:off x="8253706" y="3891843"/>
              <a:ext cx="3494758" cy="62734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Create a new blog post.</a:t>
              </a:r>
            </a:p>
          </p:txBody>
        </p:sp>
        <p:sp>
          <p:nvSpPr>
            <p:cNvPr id="20" name="Rectangle 19">
              <a:extLst>
                <a:ext uri="{FF2B5EF4-FFF2-40B4-BE49-F238E27FC236}">
                  <a16:creationId xmlns:a16="http://schemas.microsoft.com/office/drawing/2014/main" id="{621DE481-C0BE-4BF4-B80D-BE6BA0CEFA6A}"/>
                </a:ext>
              </a:extLst>
            </p:cNvPr>
            <p:cNvSpPr/>
            <p:nvPr/>
          </p:nvSpPr>
          <p:spPr>
            <a:xfrm>
              <a:off x="8253706" y="4671589"/>
              <a:ext cx="3494758" cy="62734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Update blog post with given ID</a:t>
              </a:r>
            </a:p>
          </p:txBody>
        </p:sp>
        <p:sp>
          <p:nvSpPr>
            <p:cNvPr id="21" name="Rectangle 20">
              <a:extLst>
                <a:ext uri="{FF2B5EF4-FFF2-40B4-BE49-F238E27FC236}">
                  <a16:creationId xmlns:a16="http://schemas.microsoft.com/office/drawing/2014/main" id="{F7124EA0-76DE-49DF-A2C5-16A225B8D3CE}"/>
                </a:ext>
              </a:extLst>
            </p:cNvPr>
            <p:cNvSpPr/>
            <p:nvPr/>
          </p:nvSpPr>
          <p:spPr>
            <a:xfrm>
              <a:off x="8253706" y="5464692"/>
              <a:ext cx="3494758" cy="62734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Delete blog post with given ID</a:t>
              </a:r>
            </a:p>
          </p:txBody>
        </p:sp>
        <p:grpSp>
          <p:nvGrpSpPr>
            <p:cNvPr id="22" name="Group 21">
              <a:extLst>
                <a:ext uri="{FF2B5EF4-FFF2-40B4-BE49-F238E27FC236}">
                  <a16:creationId xmlns:a16="http://schemas.microsoft.com/office/drawing/2014/main" id="{D6DAD1BC-E015-4073-9C8B-531D4D374B86}"/>
                </a:ext>
              </a:extLst>
            </p:cNvPr>
            <p:cNvGrpSpPr/>
            <p:nvPr/>
          </p:nvGrpSpPr>
          <p:grpSpPr>
            <a:xfrm>
              <a:off x="2812649" y="2597360"/>
              <a:ext cx="1468479" cy="3142575"/>
              <a:chOff x="2812649" y="2597360"/>
              <a:chExt cx="1468479" cy="3142575"/>
            </a:xfrm>
          </p:grpSpPr>
          <p:cxnSp>
            <p:nvCxnSpPr>
              <p:cNvPr id="23" name="Straight Arrow Connector 22">
                <a:extLst>
                  <a:ext uri="{FF2B5EF4-FFF2-40B4-BE49-F238E27FC236}">
                    <a16:creationId xmlns:a16="http://schemas.microsoft.com/office/drawing/2014/main" id="{F2AB6DE1-50B5-4CA5-80D3-BBA72BDFE497}"/>
                  </a:ext>
                </a:extLst>
              </p:cNvPr>
              <p:cNvCxnSpPr>
                <a:stCxn id="7" idx="3"/>
                <a:endCxn id="12" idx="1"/>
              </p:cNvCxnSpPr>
              <p:nvPr/>
            </p:nvCxnSpPr>
            <p:spPr>
              <a:xfrm>
                <a:off x="2812649" y="2597360"/>
                <a:ext cx="1468479" cy="6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77A2338-6EAD-4EEA-8ADA-DD1162E462A1}"/>
                  </a:ext>
                </a:extLst>
              </p:cNvPr>
              <p:cNvCxnSpPr/>
              <p:nvPr/>
            </p:nvCxnSpPr>
            <p:spPr>
              <a:xfrm>
                <a:off x="2812649" y="3443406"/>
                <a:ext cx="1468479" cy="6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37E6A6D-F983-4015-96E5-769D35F19D0F}"/>
                  </a:ext>
                </a:extLst>
              </p:cNvPr>
              <p:cNvCxnSpPr/>
              <p:nvPr/>
            </p:nvCxnSpPr>
            <p:spPr>
              <a:xfrm>
                <a:off x="2812649" y="4147559"/>
                <a:ext cx="1468479" cy="6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DD3EB66-F98F-473E-9E45-07FB27E4502D}"/>
                  </a:ext>
                </a:extLst>
              </p:cNvPr>
              <p:cNvCxnSpPr/>
              <p:nvPr/>
            </p:nvCxnSpPr>
            <p:spPr>
              <a:xfrm>
                <a:off x="2812649" y="4939565"/>
                <a:ext cx="1468479" cy="6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9F408D6-8A86-4224-A6F7-A4C766C8AD79}"/>
                  </a:ext>
                </a:extLst>
              </p:cNvPr>
              <p:cNvCxnSpPr/>
              <p:nvPr/>
            </p:nvCxnSpPr>
            <p:spPr>
              <a:xfrm>
                <a:off x="2812649" y="5733526"/>
                <a:ext cx="1468479" cy="6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C887DE6A-E389-496D-B8FC-AAEBBB0AEBE3}"/>
                </a:ext>
              </a:extLst>
            </p:cNvPr>
            <p:cNvGrpSpPr/>
            <p:nvPr/>
          </p:nvGrpSpPr>
          <p:grpSpPr>
            <a:xfrm>
              <a:off x="7234601" y="2635790"/>
              <a:ext cx="1013401" cy="3142575"/>
              <a:chOff x="2812649" y="2597360"/>
              <a:chExt cx="1468479" cy="3142575"/>
            </a:xfrm>
          </p:grpSpPr>
          <p:cxnSp>
            <p:nvCxnSpPr>
              <p:cNvPr id="29" name="Straight Arrow Connector 28">
                <a:extLst>
                  <a:ext uri="{FF2B5EF4-FFF2-40B4-BE49-F238E27FC236}">
                    <a16:creationId xmlns:a16="http://schemas.microsoft.com/office/drawing/2014/main" id="{14B0ED58-AEEC-4515-B887-DBF3D3531319}"/>
                  </a:ext>
                </a:extLst>
              </p:cNvPr>
              <p:cNvCxnSpPr/>
              <p:nvPr/>
            </p:nvCxnSpPr>
            <p:spPr>
              <a:xfrm>
                <a:off x="2812649" y="2597360"/>
                <a:ext cx="1468479" cy="6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1ABC3C6-0F48-428C-B6A8-9AB23356C8D3}"/>
                  </a:ext>
                </a:extLst>
              </p:cNvPr>
              <p:cNvCxnSpPr/>
              <p:nvPr/>
            </p:nvCxnSpPr>
            <p:spPr>
              <a:xfrm>
                <a:off x="2812649" y="3443406"/>
                <a:ext cx="1468479" cy="6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2C26938-5F12-4843-B8EF-B3D9458D781B}"/>
                  </a:ext>
                </a:extLst>
              </p:cNvPr>
              <p:cNvCxnSpPr/>
              <p:nvPr/>
            </p:nvCxnSpPr>
            <p:spPr>
              <a:xfrm>
                <a:off x="2812649" y="4147559"/>
                <a:ext cx="1468479" cy="6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67BBD00-41DB-4E8E-BA32-F71E4C1DFC6B}"/>
                  </a:ext>
                </a:extLst>
              </p:cNvPr>
              <p:cNvCxnSpPr/>
              <p:nvPr/>
            </p:nvCxnSpPr>
            <p:spPr>
              <a:xfrm>
                <a:off x="2812649" y="4939565"/>
                <a:ext cx="1468479" cy="6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A80A2F-F2B9-404E-8529-CB0CA6EC5834}"/>
                  </a:ext>
                </a:extLst>
              </p:cNvPr>
              <p:cNvCxnSpPr/>
              <p:nvPr/>
            </p:nvCxnSpPr>
            <p:spPr>
              <a:xfrm>
                <a:off x="2812649" y="5733526"/>
                <a:ext cx="1468479" cy="6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682767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Authentication Screens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9" y="1830652"/>
            <a:ext cx="5526911" cy="4783330"/>
          </a:xfrm>
        </p:spPr>
        <p:txBody>
          <a:bodyPr>
            <a:normAutofit/>
          </a:bodyPr>
          <a:lstStyle/>
          <a:p>
            <a:r>
              <a:rPr lang="en-US" sz="2200" dirty="0"/>
              <a:t>However, without the header, the text kind of jams up against the top of the screen.</a:t>
            </a:r>
          </a:p>
          <a:p>
            <a:r>
              <a:rPr lang="en-US" sz="2200" dirty="0"/>
              <a:t>We can address this by addressing the fragment (the &lt;&gt;).</a:t>
            </a:r>
          </a:p>
          <a:p>
            <a:r>
              <a:rPr lang="en-US" sz="2200" dirty="0"/>
              <a:t>We are in fact going to change it back to a View, to apply styling to it.</a:t>
            </a:r>
            <a:endParaRPr lang="en-US" sz="2000" dirty="0"/>
          </a:p>
          <a:p>
            <a:endParaRPr lang="en-US" sz="2200" dirty="0"/>
          </a:p>
          <a:p>
            <a:endParaRPr lang="en-US" sz="2000" dirty="0"/>
          </a:p>
        </p:txBody>
      </p:sp>
      <p:pic>
        <p:nvPicPr>
          <p:cNvPr id="5" name="Picture 4">
            <a:extLst>
              <a:ext uri="{FF2B5EF4-FFF2-40B4-BE49-F238E27FC236}">
                <a16:creationId xmlns:a16="http://schemas.microsoft.com/office/drawing/2014/main" id="{1D6FC210-A751-4F88-834C-F60B0826E385}"/>
              </a:ext>
            </a:extLst>
          </p:cNvPr>
          <p:cNvPicPr>
            <a:picLocks noChangeAspect="1"/>
          </p:cNvPicPr>
          <p:nvPr/>
        </p:nvPicPr>
        <p:blipFill>
          <a:blip r:embed="rId2"/>
          <a:stretch>
            <a:fillRect/>
          </a:stretch>
        </p:blipFill>
        <p:spPr>
          <a:xfrm>
            <a:off x="6096000" y="1523905"/>
            <a:ext cx="5721644" cy="3683189"/>
          </a:xfrm>
          <a:prstGeom prst="rect">
            <a:avLst/>
          </a:prstGeom>
        </p:spPr>
      </p:pic>
    </p:spTree>
    <p:extLst>
      <p:ext uri="{BB962C8B-B14F-4D97-AF65-F5344CB8AC3E}">
        <p14:creationId xmlns:p14="http://schemas.microsoft.com/office/powerpoint/2010/main" val="17484370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Authentication Screens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90" y="1830652"/>
            <a:ext cx="3632534" cy="4783330"/>
          </a:xfrm>
        </p:spPr>
        <p:txBody>
          <a:bodyPr>
            <a:normAutofit/>
          </a:bodyPr>
          <a:lstStyle/>
          <a:p>
            <a:r>
              <a:rPr lang="en-US" sz="2200" dirty="0"/>
              <a:t>And give it some quick styling.</a:t>
            </a:r>
          </a:p>
          <a:p>
            <a:endParaRPr lang="en-US" sz="2200" dirty="0"/>
          </a:p>
          <a:p>
            <a:r>
              <a:rPr lang="en-US" sz="2200" dirty="0"/>
              <a:t>A giant red border.</a:t>
            </a:r>
          </a:p>
          <a:p>
            <a:endParaRPr lang="en-US" sz="2200" dirty="0"/>
          </a:p>
          <a:p>
            <a:r>
              <a:rPr lang="en-US" sz="2200" dirty="0"/>
              <a:t>Which at present shows our View is only as big as its content.</a:t>
            </a:r>
            <a:endParaRPr lang="en-US" sz="2000" dirty="0"/>
          </a:p>
          <a:p>
            <a:endParaRPr lang="en-US" sz="2200" dirty="0"/>
          </a:p>
          <a:p>
            <a:endParaRPr lang="en-US" sz="2000" dirty="0"/>
          </a:p>
        </p:txBody>
      </p:sp>
      <p:pic>
        <p:nvPicPr>
          <p:cNvPr id="6" name="Picture 5">
            <a:extLst>
              <a:ext uri="{FF2B5EF4-FFF2-40B4-BE49-F238E27FC236}">
                <a16:creationId xmlns:a16="http://schemas.microsoft.com/office/drawing/2014/main" id="{E2F3BFBE-617A-44BB-89C7-1EF73044CED4}"/>
              </a:ext>
            </a:extLst>
          </p:cNvPr>
          <p:cNvPicPr>
            <a:picLocks noChangeAspect="1"/>
          </p:cNvPicPr>
          <p:nvPr/>
        </p:nvPicPr>
        <p:blipFill>
          <a:blip r:embed="rId2"/>
          <a:stretch>
            <a:fillRect/>
          </a:stretch>
        </p:blipFill>
        <p:spPr>
          <a:xfrm>
            <a:off x="6532561" y="50800"/>
            <a:ext cx="5502277"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D2F55384-89B3-44E8-BEC8-A229FCF6C203}"/>
                  </a:ext>
                </a:extLst>
              </p14:cNvPr>
              <p14:cNvContentPartPr/>
              <p14:nvPr/>
            </p14:nvContentPartPr>
            <p14:xfrm>
              <a:off x="9003850" y="653730"/>
              <a:ext cx="1774440" cy="32040"/>
            </p14:xfrm>
          </p:contentPart>
        </mc:Choice>
        <mc:Fallback>
          <p:pic>
            <p:nvPicPr>
              <p:cNvPr id="7" name="Ink 6">
                <a:extLst>
                  <a:ext uri="{FF2B5EF4-FFF2-40B4-BE49-F238E27FC236}">
                    <a16:creationId xmlns:a16="http://schemas.microsoft.com/office/drawing/2014/main" id="{D2F55384-89B3-44E8-BEC8-A229FCF6C203}"/>
                  </a:ext>
                </a:extLst>
              </p:cNvPr>
              <p:cNvPicPr/>
              <p:nvPr/>
            </p:nvPicPr>
            <p:blipFill>
              <a:blip r:embed="rId4"/>
              <a:stretch>
                <a:fillRect/>
              </a:stretch>
            </p:blipFill>
            <p:spPr>
              <a:xfrm>
                <a:off x="8986210" y="635730"/>
                <a:ext cx="181008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FDE1EDE8-4B5F-402E-B760-A8C2BCE743F4}"/>
                  </a:ext>
                </a:extLst>
              </p14:cNvPr>
              <p14:cNvContentPartPr/>
              <p14:nvPr/>
            </p14:nvContentPartPr>
            <p14:xfrm>
              <a:off x="10724650" y="5172810"/>
              <a:ext cx="224640" cy="1269720"/>
            </p14:xfrm>
          </p:contentPart>
        </mc:Choice>
        <mc:Fallback>
          <p:pic>
            <p:nvPicPr>
              <p:cNvPr id="8" name="Ink 7">
                <a:extLst>
                  <a:ext uri="{FF2B5EF4-FFF2-40B4-BE49-F238E27FC236}">
                    <a16:creationId xmlns:a16="http://schemas.microsoft.com/office/drawing/2014/main" id="{FDE1EDE8-4B5F-402E-B760-A8C2BCE743F4}"/>
                  </a:ext>
                </a:extLst>
              </p:cNvPr>
              <p:cNvPicPr/>
              <p:nvPr/>
            </p:nvPicPr>
            <p:blipFill>
              <a:blip r:embed="rId6"/>
              <a:stretch>
                <a:fillRect/>
              </a:stretch>
            </p:blipFill>
            <p:spPr>
              <a:xfrm>
                <a:off x="10707010" y="5155170"/>
                <a:ext cx="260280" cy="1305360"/>
              </a:xfrm>
              <a:prstGeom prst="rect">
                <a:avLst/>
              </a:prstGeom>
            </p:spPr>
          </p:pic>
        </mc:Fallback>
      </mc:AlternateContent>
      <p:pic>
        <p:nvPicPr>
          <p:cNvPr id="10" name="Picture 9">
            <a:extLst>
              <a:ext uri="{FF2B5EF4-FFF2-40B4-BE49-F238E27FC236}">
                <a16:creationId xmlns:a16="http://schemas.microsoft.com/office/drawing/2014/main" id="{5B8A934A-01BD-40BC-B1B7-2067F52CFDF5}"/>
              </a:ext>
            </a:extLst>
          </p:cNvPr>
          <p:cNvPicPr>
            <a:picLocks noChangeAspect="1"/>
          </p:cNvPicPr>
          <p:nvPr/>
        </p:nvPicPr>
        <p:blipFill>
          <a:blip r:embed="rId7"/>
          <a:stretch>
            <a:fillRect/>
          </a:stretch>
        </p:blipFill>
        <p:spPr>
          <a:xfrm>
            <a:off x="4201623" y="2791282"/>
            <a:ext cx="2239796" cy="3822700"/>
          </a:xfrm>
          <a:prstGeom prst="rect">
            <a:avLst/>
          </a:prstGeom>
        </p:spPr>
      </p:pic>
    </p:spTree>
    <p:extLst>
      <p:ext uri="{BB962C8B-B14F-4D97-AF65-F5344CB8AC3E}">
        <p14:creationId xmlns:p14="http://schemas.microsoft.com/office/powerpoint/2010/main" val="35150391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Authentication Screens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9" y="1830652"/>
            <a:ext cx="3431411" cy="4783330"/>
          </a:xfrm>
        </p:spPr>
        <p:txBody>
          <a:bodyPr>
            <a:normAutofit/>
          </a:bodyPr>
          <a:lstStyle/>
          <a:p>
            <a:r>
              <a:rPr lang="en-US" sz="2200" dirty="0"/>
              <a:t>If we also give the view a flex of 1…</a:t>
            </a:r>
          </a:p>
          <a:p>
            <a:endParaRPr lang="en-US" sz="2200" dirty="0"/>
          </a:p>
          <a:p>
            <a:r>
              <a:rPr lang="en-US" sz="2200" dirty="0"/>
              <a:t>We’ll see it now expands to use as much space as possible.</a:t>
            </a:r>
            <a:endParaRPr lang="en-US" sz="2000" dirty="0"/>
          </a:p>
          <a:p>
            <a:endParaRPr lang="en-US" sz="2200" dirty="0"/>
          </a:p>
          <a:p>
            <a:endParaRPr lang="en-US" sz="2000" dirty="0"/>
          </a:p>
        </p:txBody>
      </p:sp>
      <p:pic>
        <p:nvPicPr>
          <p:cNvPr id="5" name="Picture 4">
            <a:extLst>
              <a:ext uri="{FF2B5EF4-FFF2-40B4-BE49-F238E27FC236}">
                <a16:creationId xmlns:a16="http://schemas.microsoft.com/office/drawing/2014/main" id="{A0033632-8BEB-497B-9509-D65E8DBC70E7}"/>
              </a:ext>
            </a:extLst>
          </p:cNvPr>
          <p:cNvPicPr>
            <a:picLocks noChangeAspect="1"/>
          </p:cNvPicPr>
          <p:nvPr/>
        </p:nvPicPr>
        <p:blipFill>
          <a:blip r:embed="rId2"/>
          <a:stretch>
            <a:fillRect/>
          </a:stretch>
        </p:blipFill>
        <p:spPr>
          <a:xfrm>
            <a:off x="6974452" y="0"/>
            <a:ext cx="5217548" cy="6858000"/>
          </a:xfrm>
          <a:prstGeom prst="rect">
            <a:avLst/>
          </a:prstGeom>
        </p:spPr>
      </p:pic>
      <p:pic>
        <p:nvPicPr>
          <p:cNvPr id="11" name="Picture 10">
            <a:extLst>
              <a:ext uri="{FF2B5EF4-FFF2-40B4-BE49-F238E27FC236}">
                <a16:creationId xmlns:a16="http://schemas.microsoft.com/office/drawing/2014/main" id="{07D5A10D-8464-429B-88C9-0E9CB0DBD1E9}"/>
              </a:ext>
            </a:extLst>
          </p:cNvPr>
          <p:cNvPicPr>
            <a:picLocks noChangeAspect="1"/>
          </p:cNvPicPr>
          <p:nvPr/>
        </p:nvPicPr>
        <p:blipFill>
          <a:blip r:embed="rId3"/>
          <a:stretch>
            <a:fillRect/>
          </a:stretch>
        </p:blipFill>
        <p:spPr>
          <a:xfrm>
            <a:off x="4605211" y="2832100"/>
            <a:ext cx="2299657" cy="4025900"/>
          </a:xfrm>
          <a:prstGeom prst="rect">
            <a:avLst/>
          </a:prstGeom>
        </p:spPr>
      </p:pic>
    </p:spTree>
    <p:extLst>
      <p:ext uri="{BB962C8B-B14F-4D97-AF65-F5344CB8AC3E}">
        <p14:creationId xmlns:p14="http://schemas.microsoft.com/office/powerpoint/2010/main" val="31814345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Authentication Screens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9" y="1830652"/>
            <a:ext cx="3939411" cy="4783330"/>
          </a:xfrm>
        </p:spPr>
        <p:txBody>
          <a:bodyPr>
            <a:normAutofit lnSpcReduction="10000"/>
          </a:bodyPr>
          <a:lstStyle/>
          <a:p>
            <a:r>
              <a:rPr lang="en-US" sz="2200" dirty="0"/>
              <a:t>And now if we tell our view to justify its content to the center…</a:t>
            </a:r>
          </a:p>
          <a:p>
            <a:endParaRPr lang="en-US" sz="2200" dirty="0"/>
          </a:p>
          <a:p>
            <a:r>
              <a:rPr lang="en-US" sz="2200" dirty="0"/>
              <a:t>We can see that everything is now vertically centered!</a:t>
            </a:r>
          </a:p>
          <a:p>
            <a:endParaRPr lang="en-US" sz="2200" dirty="0"/>
          </a:p>
          <a:p>
            <a:r>
              <a:rPr lang="en-US" sz="2200" dirty="0"/>
              <a:t>At least, supposedly… it still </a:t>
            </a:r>
            <a:r>
              <a:rPr lang="en-US" sz="2200" dirty="0" err="1"/>
              <a:t>kinda</a:t>
            </a:r>
            <a:r>
              <a:rPr lang="en-US" sz="2200" dirty="0"/>
              <a:t> FEELS like there’s a lot of empty space along the top, right?</a:t>
            </a:r>
            <a:endParaRPr lang="en-US" sz="2000" dirty="0"/>
          </a:p>
          <a:p>
            <a:endParaRPr lang="en-US" sz="2200" dirty="0"/>
          </a:p>
          <a:p>
            <a:endParaRPr lang="en-US" sz="2000" dirty="0"/>
          </a:p>
        </p:txBody>
      </p:sp>
      <p:pic>
        <p:nvPicPr>
          <p:cNvPr id="6" name="Picture 5">
            <a:extLst>
              <a:ext uri="{FF2B5EF4-FFF2-40B4-BE49-F238E27FC236}">
                <a16:creationId xmlns:a16="http://schemas.microsoft.com/office/drawing/2014/main" id="{C29E2464-A045-4FBD-8AFD-5C48E05DF2E2}"/>
              </a:ext>
            </a:extLst>
          </p:cNvPr>
          <p:cNvPicPr>
            <a:picLocks noChangeAspect="1"/>
          </p:cNvPicPr>
          <p:nvPr/>
        </p:nvPicPr>
        <p:blipFill>
          <a:blip r:embed="rId2"/>
          <a:stretch>
            <a:fillRect/>
          </a:stretch>
        </p:blipFill>
        <p:spPr>
          <a:xfrm>
            <a:off x="7121813" y="-44450"/>
            <a:ext cx="5174673" cy="6858000"/>
          </a:xfrm>
          <a:prstGeom prst="rect">
            <a:avLst/>
          </a:prstGeom>
        </p:spPr>
      </p:pic>
      <p:pic>
        <p:nvPicPr>
          <p:cNvPr id="8" name="Picture 7">
            <a:extLst>
              <a:ext uri="{FF2B5EF4-FFF2-40B4-BE49-F238E27FC236}">
                <a16:creationId xmlns:a16="http://schemas.microsoft.com/office/drawing/2014/main" id="{C6E1A04A-A293-46BF-9C2F-48CBB352DBE3}"/>
              </a:ext>
            </a:extLst>
          </p:cNvPr>
          <p:cNvPicPr>
            <a:picLocks noChangeAspect="1"/>
          </p:cNvPicPr>
          <p:nvPr/>
        </p:nvPicPr>
        <p:blipFill>
          <a:blip r:embed="rId3"/>
          <a:stretch>
            <a:fillRect/>
          </a:stretch>
        </p:blipFill>
        <p:spPr>
          <a:xfrm>
            <a:off x="4862041" y="3235782"/>
            <a:ext cx="1974438" cy="3378200"/>
          </a:xfrm>
          <a:prstGeom prst="rect">
            <a:avLst/>
          </a:prstGeom>
        </p:spPr>
      </p:pic>
    </p:spTree>
    <p:extLst>
      <p:ext uri="{BB962C8B-B14F-4D97-AF65-F5344CB8AC3E}">
        <p14:creationId xmlns:p14="http://schemas.microsoft.com/office/powerpoint/2010/main" val="35163015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Authentication Screens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9" y="1830652"/>
            <a:ext cx="3939411" cy="4783330"/>
          </a:xfrm>
        </p:spPr>
        <p:txBody>
          <a:bodyPr>
            <a:normAutofit/>
          </a:bodyPr>
          <a:lstStyle/>
          <a:p>
            <a:r>
              <a:rPr lang="en-US" sz="2200" dirty="0"/>
              <a:t>A cool trick: give the View a margin bottom.</a:t>
            </a:r>
          </a:p>
          <a:p>
            <a:endParaRPr lang="en-US" sz="2200" dirty="0"/>
          </a:p>
          <a:p>
            <a:r>
              <a:rPr lang="en-US" sz="2200" dirty="0"/>
              <a:t>This reduces the total amount of vertical space it has available.</a:t>
            </a:r>
          </a:p>
          <a:p>
            <a:endParaRPr lang="en-US" sz="2200" dirty="0"/>
          </a:p>
          <a:p>
            <a:r>
              <a:rPr lang="en-US" sz="2200" dirty="0"/>
              <a:t>And thus brings the content closer to the top.</a:t>
            </a:r>
            <a:endParaRPr lang="en-US" sz="2000" dirty="0"/>
          </a:p>
          <a:p>
            <a:endParaRPr lang="en-US" sz="2200" dirty="0"/>
          </a:p>
          <a:p>
            <a:endParaRPr lang="en-US" sz="2000" dirty="0"/>
          </a:p>
        </p:txBody>
      </p:sp>
      <p:pic>
        <p:nvPicPr>
          <p:cNvPr id="5" name="Picture 4">
            <a:extLst>
              <a:ext uri="{FF2B5EF4-FFF2-40B4-BE49-F238E27FC236}">
                <a16:creationId xmlns:a16="http://schemas.microsoft.com/office/drawing/2014/main" id="{588B531B-16A4-4E18-8957-B07C4AB1675D}"/>
              </a:ext>
            </a:extLst>
          </p:cNvPr>
          <p:cNvPicPr>
            <a:picLocks noChangeAspect="1"/>
          </p:cNvPicPr>
          <p:nvPr/>
        </p:nvPicPr>
        <p:blipFill>
          <a:blip r:embed="rId2"/>
          <a:stretch>
            <a:fillRect/>
          </a:stretch>
        </p:blipFill>
        <p:spPr>
          <a:xfrm>
            <a:off x="7190020" y="0"/>
            <a:ext cx="4958522"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F4C30995-F983-4335-AD81-130B4CB7B76B}"/>
                  </a:ext>
                </a:extLst>
              </p14:cNvPr>
              <p14:cNvContentPartPr/>
              <p14:nvPr/>
            </p14:nvContentPartPr>
            <p14:xfrm>
              <a:off x="8553130" y="6405090"/>
              <a:ext cx="1816200" cy="91800"/>
            </p14:xfrm>
          </p:contentPart>
        </mc:Choice>
        <mc:Fallback>
          <p:pic>
            <p:nvPicPr>
              <p:cNvPr id="7" name="Ink 6">
                <a:extLst>
                  <a:ext uri="{FF2B5EF4-FFF2-40B4-BE49-F238E27FC236}">
                    <a16:creationId xmlns:a16="http://schemas.microsoft.com/office/drawing/2014/main" id="{F4C30995-F983-4335-AD81-130B4CB7B76B}"/>
                  </a:ext>
                </a:extLst>
              </p:cNvPr>
              <p:cNvPicPr/>
              <p:nvPr/>
            </p:nvPicPr>
            <p:blipFill>
              <a:blip r:embed="rId4"/>
              <a:stretch>
                <a:fillRect/>
              </a:stretch>
            </p:blipFill>
            <p:spPr>
              <a:xfrm>
                <a:off x="8535490" y="6387090"/>
                <a:ext cx="1851840" cy="127440"/>
              </a:xfrm>
              <a:prstGeom prst="rect">
                <a:avLst/>
              </a:prstGeom>
            </p:spPr>
          </p:pic>
        </mc:Fallback>
      </mc:AlternateContent>
      <p:pic>
        <p:nvPicPr>
          <p:cNvPr id="10" name="Picture 9">
            <a:extLst>
              <a:ext uri="{FF2B5EF4-FFF2-40B4-BE49-F238E27FC236}">
                <a16:creationId xmlns:a16="http://schemas.microsoft.com/office/drawing/2014/main" id="{98B73F1D-4063-4C30-8F75-2C09AE4B47D7}"/>
              </a:ext>
            </a:extLst>
          </p:cNvPr>
          <p:cNvPicPr>
            <a:picLocks noChangeAspect="1"/>
          </p:cNvPicPr>
          <p:nvPr/>
        </p:nvPicPr>
        <p:blipFill>
          <a:blip r:embed="rId5"/>
          <a:stretch>
            <a:fillRect/>
          </a:stretch>
        </p:blipFill>
        <p:spPr>
          <a:xfrm>
            <a:off x="4646050" y="2476500"/>
            <a:ext cx="2451119" cy="4292600"/>
          </a:xfrm>
          <a:prstGeom prst="rect">
            <a:avLst/>
          </a:prstGeom>
        </p:spPr>
      </p:pic>
    </p:spTree>
    <p:extLst>
      <p:ext uri="{BB962C8B-B14F-4D97-AF65-F5344CB8AC3E}">
        <p14:creationId xmlns:p14="http://schemas.microsoft.com/office/powerpoint/2010/main" val="6423992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Authentication Screens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9" y="1830652"/>
            <a:ext cx="8981311" cy="4783330"/>
          </a:xfrm>
        </p:spPr>
        <p:txBody>
          <a:bodyPr>
            <a:normAutofit/>
          </a:bodyPr>
          <a:lstStyle/>
          <a:p>
            <a:r>
              <a:rPr lang="en-US" sz="2200" dirty="0"/>
              <a:t>At this point you can also get rid of the red border, if you so wish.</a:t>
            </a:r>
          </a:p>
          <a:p>
            <a:endParaRPr lang="en-US" sz="2200" dirty="0"/>
          </a:p>
          <a:p>
            <a:r>
              <a:rPr lang="en-US" sz="2200" dirty="0"/>
              <a:t>Visually the form is looking pretty OK! Let’s give it some functionality to go with it!</a:t>
            </a:r>
          </a:p>
          <a:p>
            <a:endParaRPr lang="en-US" sz="2200" dirty="0"/>
          </a:p>
          <a:p>
            <a:r>
              <a:rPr lang="en-US" sz="2200" dirty="0"/>
              <a:t>The first step is pretty simple: it’s what we’ve been doing before with Inputs. Hooking it up with the react native state system.</a:t>
            </a:r>
            <a:endParaRPr lang="en-US" sz="2000" dirty="0"/>
          </a:p>
          <a:p>
            <a:endParaRPr lang="en-US" sz="2200" dirty="0"/>
          </a:p>
          <a:p>
            <a:endParaRPr lang="en-US" sz="2000" dirty="0"/>
          </a:p>
        </p:txBody>
      </p:sp>
    </p:spTree>
    <p:extLst>
      <p:ext uri="{BB962C8B-B14F-4D97-AF65-F5344CB8AC3E}">
        <p14:creationId xmlns:p14="http://schemas.microsoft.com/office/powerpoint/2010/main" val="38127256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Authentication Screens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9" y="1830652"/>
            <a:ext cx="3513961" cy="4783330"/>
          </a:xfrm>
        </p:spPr>
        <p:txBody>
          <a:bodyPr>
            <a:normAutofit fontScale="92500"/>
          </a:bodyPr>
          <a:lstStyle/>
          <a:p>
            <a:r>
              <a:rPr lang="en-US" sz="2200" dirty="0"/>
              <a:t>We set up state variables that the Inputs update when they get text entered into them…</a:t>
            </a:r>
          </a:p>
          <a:p>
            <a:r>
              <a:rPr lang="en-US" sz="2200" dirty="0"/>
              <a:t>We add in props to take away the text automatically changing…</a:t>
            </a:r>
          </a:p>
          <a:p>
            <a:r>
              <a:rPr lang="en-US" sz="2200" dirty="0"/>
              <a:t>This one is new – </a:t>
            </a:r>
            <a:r>
              <a:rPr lang="en-US" sz="2200" dirty="0" err="1"/>
              <a:t>secureTextEntry</a:t>
            </a:r>
            <a:r>
              <a:rPr lang="en-US" sz="2200" dirty="0"/>
              <a:t> makes it so that passwords don’t appear is plain text.</a:t>
            </a:r>
            <a:endParaRPr lang="en-US" sz="2000" dirty="0"/>
          </a:p>
          <a:p>
            <a:endParaRPr lang="en-US" sz="2200" dirty="0"/>
          </a:p>
          <a:p>
            <a:endParaRPr lang="en-US" sz="2000" dirty="0"/>
          </a:p>
        </p:txBody>
      </p:sp>
      <p:pic>
        <p:nvPicPr>
          <p:cNvPr id="5" name="Picture 4">
            <a:extLst>
              <a:ext uri="{FF2B5EF4-FFF2-40B4-BE49-F238E27FC236}">
                <a16:creationId xmlns:a16="http://schemas.microsoft.com/office/drawing/2014/main" id="{4FA89CD6-F065-4F74-9CCD-ED3D0C5BAF9C}"/>
              </a:ext>
            </a:extLst>
          </p:cNvPr>
          <p:cNvPicPr>
            <a:picLocks noChangeAspect="1"/>
          </p:cNvPicPr>
          <p:nvPr/>
        </p:nvPicPr>
        <p:blipFill>
          <a:blip r:embed="rId2"/>
          <a:stretch>
            <a:fillRect/>
          </a:stretch>
        </p:blipFill>
        <p:spPr>
          <a:xfrm>
            <a:off x="4701954" y="0"/>
            <a:ext cx="7220392"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A9B34B17-D1E0-4017-BACF-FA645DC4AA7A}"/>
                  </a:ext>
                </a:extLst>
              </p14:cNvPr>
              <p14:cNvContentPartPr/>
              <p14:nvPr/>
            </p14:nvContentPartPr>
            <p14:xfrm>
              <a:off x="844090" y="5498970"/>
              <a:ext cx="1744920" cy="360"/>
            </p14:xfrm>
          </p:contentPart>
        </mc:Choice>
        <mc:Fallback>
          <p:pic>
            <p:nvPicPr>
              <p:cNvPr id="6" name="Ink 5">
                <a:extLst>
                  <a:ext uri="{FF2B5EF4-FFF2-40B4-BE49-F238E27FC236}">
                    <a16:creationId xmlns:a16="http://schemas.microsoft.com/office/drawing/2014/main" id="{A9B34B17-D1E0-4017-BACF-FA645DC4AA7A}"/>
                  </a:ext>
                </a:extLst>
              </p:cNvPr>
              <p:cNvPicPr/>
              <p:nvPr/>
            </p:nvPicPr>
            <p:blipFill>
              <a:blip r:embed="rId4"/>
              <a:stretch>
                <a:fillRect/>
              </a:stretch>
            </p:blipFill>
            <p:spPr>
              <a:xfrm>
                <a:off x="826450" y="5480970"/>
                <a:ext cx="17805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E647001E-B207-4B8B-A339-CB8B51C6F848}"/>
                  </a:ext>
                </a:extLst>
              </p14:cNvPr>
              <p14:cNvContentPartPr/>
              <p14:nvPr/>
            </p14:nvContentPartPr>
            <p14:xfrm>
              <a:off x="6114130" y="5086050"/>
              <a:ext cx="2818440" cy="420120"/>
            </p14:xfrm>
          </p:contentPart>
        </mc:Choice>
        <mc:Fallback>
          <p:pic>
            <p:nvPicPr>
              <p:cNvPr id="7" name="Ink 6">
                <a:extLst>
                  <a:ext uri="{FF2B5EF4-FFF2-40B4-BE49-F238E27FC236}">
                    <a16:creationId xmlns:a16="http://schemas.microsoft.com/office/drawing/2014/main" id="{E647001E-B207-4B8B-A339-CB8B51C6F848}"/>
                  </a:ext>
                </a:extLst>
              </p:cNvPr>
              <p:cNvPicPr/>
              <p:nvPr/>
            </p:nvPicPr>
            <p:blipFill>
              <a:blip r:embed="rId6"/>
              <a:stretch>
                <a:fillRect/>
              </a:stretch>
            </p:blipFill>
            <p:spPr>
              <a:xfrm>
                <a:off x="6096130" y="5068410"/>
                <a:ext cx="2854080" cy="455760"/>
              </a:xfrm>
              <a:prstGeom prst="rect">
                <a:avLst/>
              </a:prstGeom>
            </p:spPr>
          </p:pic>
        </mc:Fallback>
      </mc:AlternateContent>
    </p:spTree>
    <p:extLst>
      <p:ext uri="{BB962C8B-B14F-4D97-AF65-F5344CB8AC3E}">
        <p14:creationId xmlns:p14="http://schemas.microsoft.com/office/powerpoint/2010/main" val="808121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Authentication Screens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9" y="1830652"/>
            <a:ext cx="3513961" cy="4783330"/>
          </a:xfrm>
        </p:spPr>
        <p:txBody>
          <a:bodyPr>
            <a:normAutofit/>
          </a:bodyPr>
          <a:lstStyle/>
          <a:p>
            <a:r>
              <a:rPr lang="en-US" sz="2200" dirty="0"/>
              <a:t>So all of this is pretty easy…</a:t>
            </a:r>
          </a:p>
          <a:p>
            <a:r>
              <a:rPr lang="en-US" sz="2200" dirty="0"/>
              <a:t>The interesting new part… is figuring out what we want to do with this data AFTER it’s been typed in and the button gets pushed…</a:t>
            </a:r>
            <a:endParaRPr lang="en-US" sz="2000" dirty="0"/>
          </a:p>
          <a:p>
            <a:endParaRPr lang="en-US" sz="2200" dirty="0"/>
          </a:p>
          <a:p>
            <a:endParaRPr lang="en-US" sz="2000" dirty="0"/>
          </a:p>
        </p:txBody>
      </p:sp>
      <p:pic>
        <p:nvPicPr>
          <p:cNvPr id="5" name="Picture 4">
            <a:extLst>
              <a:ext uri="{FF2B5EF4-FFF2-40B4-BE49-F238E27FC236}">
                <a16:creationId xmlns:a16="http://schemas.microsoft.com/office/drawing/2014/main" id="{4FA89CD6-F065-4F74-9CCD-ED3D0C5BAF9C}"/>
              </a:ext>
            </a:extLst>
          </p:cNvPr>
          <p:cNvPicPr>
            <a:picLocks noChangeAspect="1"/>
          </p:cNvPicPr>
          <p:nvPr/>
        </p:nvPicPr>
        <p:blipFill>
          <a:blip r:embed="rId2"/>
          <a:stretch>
            <a:fillRect/>
          </a:stretch>
        </p:blipFill>
        <p:spPr>
          <a:xfrm>
            <a:off x="4701954" y="0"/>
            <a:ext cx="7220392" cy="6858000"/>
          </a:xfrm>
          <a:prstGeom prst="rect">
            <a:avLst/>
          </a:prstGeom>
        </p:spPr>
      </p:pic>
    </p:spTree>
    <p:extLst>
      <p:ext uri="{BB962C8B-B14F-4D97-AF65-F5344CB8AC3E}">
        <p14:creationId xmlns:p14="http://schemas.microsoft.com/office/powerpoint/2010/main" val="10676266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200" strike="sngStrike" dirty="0"/>
              <a:t>Quick Primer on Express and MongoDB</a:t>
            </a:r>
          </a:p>
          <a:p>
            <a:r>
              <a:rPr lang="en-US" sz="2200" strike="sngStrike" dirty="0"/>
              <a:t>Setting Up Our New App</a:t>
            </a:r>
          </a:p>
          <a:p>
            <a:r>
              <a:rPr lang="en-US" sz="2200" strike="sngStrike" dirty="0"/>
              <a:t>Navigator Hookups</a:t>
            </a:r>
          </a:p>
          <a:p>
            <a:r>
              <a:rPr lang="en-US" sz="2200" strike="sngStrike" dirty="0"/>
              <a:t>Building the Authentication Screens</a:t>
            </a:r>
          </a:p>
          <a:p>
            <a:r>
              <a:rPr lang="en-US" sz="2200" dirty="0"/>
              <a:t>The Auth Context</a:t>
            </a:r>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26135879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9" y="1830652"/>
            <a:ext cx="10058400" cy="4783330"/>
          </a:xfrm>
        </p:spPr>
        <p:txBody>
          <a:bodyPr>
            <a:normAutofit/>
          </a:bodyPr>
          <a:lstStyle/>
          <a:p>
            <a:r>
              <a:rPr lang="en-US" sz="2200" dirty="0"/>
              <a:t>So all of this is pretty easy…</a:t>
            </a:r>
          </a:p>
          <a:p>
            <a:r>
              <a:rPr lang="en-US" sz="2200" dirty="0"/>
              <a:t>The interesting new part… is figuring out what we want to do with this data AFTER it’s been typed in and the button gets pushed…</a:t>
            </a:r>
          </a:p>
          <a:p>
            <a:endParaRPr lang="en-US" sz="2200" dirty="0"/>
          </a:p>
          <a:p>
            <a:r>
              <a:rPr lang="en-US" sz="2200" dirty="0"/>
              <a:t>This is a big question and has a lot of moving parts to it…</a:t>
            </a:r>
          </a:p>
          <a:p>
            <a:endParaRPr lang="en-US" sz="2200" dirty="0"/>
          </a:p>
          <a:p>
            <a:r>
              <a:rPr lang="en-US" sz="2200" dirty="0"/>
              <a:t>But the one that we’ll start with: we’ll make use of the Context system and create a new Provider! </a:t>
            </a:r>
            <a:endParaRPr lang="en-US" sz="2000" dirty="0"/>
          </a:p>
          <a:p>
            <a:endParaRPr lang="en-US" sz="2200" dirty="0"/>
          </a:p>
          <a:p>
            <a:endParaRPr lang="en-US" sz="2000" dirty="0"/>
          </a:p>
        </p:txBody>
      </p:sp>
    </p:spTree>
    <p:extLst>
      <p:ext uri="{BB962C8B-B14F-4D97-AF65-F5344CB8AC3E}">
        <p14:creationId xmlns:p14="http://schemas.microsoft.com/office/powerpoint/2010/main" val="312512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1570074"/>
            <a:ext cx="10058400" cy="3849624"/>
          </a:xfrm>
        </p:spPr>
        <p:txBody>
          <a:bodyPr>
            <a:normAutofit/>
          </a:bodyPr>
          <a:lstStyle/>
          <a:p>
            <a:r>
              <a:rPr lang="en-US" sz="2200" dirty="0"/>
              <a:t>That’s cool and great and all, but what if we wanted to do something a little custom? </a:t>
            </a:r>
          </a:p>
          <a:p>
            <a:endParaRPr lang="en-US" sz="2200" dirty="0"/>
          </a:p>
          <a:p>
            <a:endParaRPr lang="en-US" sz="2000" dirty="0"/>
          </a:p>
        </p:txBody>
      </p:sp>
      <p:grpSp>
        <p:nvGrpSpPr>
          <p:cNvPr id="34" name="Group 33">
            <a:extLst>
              <a:ext uri="{FF2B5EF4-FFF2-40B4-BE49-F238E27FC236}">
                <a16:creationId xmlns:a16="http://schemas.microsoft.com/office/drawing/2014/main" id="{3EB18B7B-AEA0-4E84-80EB-27ED76C885F8}"/>
              </a:ext>
            </a:extLst>
          </p:cNvPr>
          <p:cNvGrpSpPr/>
          <p:nvPr/>
        </p:nvGrpSpPr>
        <p:grpSpPr>
          <a:xfrm>
            <a:off x="516922" y="2450174"/>
            <a:ext cx="11158155" cy="4442830"/>
            <a:chOff x="590309" y="1649208"/>
            <a:chExt cx="11158155" cy="4442830"/>
          </a:xfrm>
        </p:grpSpPr>
        <p:sp>
          <p:nvSpPr>
            <p:cNvPr id="4" name="TextBox 3">
              <a:extLst>
                <a:ext uri="{FF2B5EF4-FFF2-40B4-BE49-F238E27FC236}">
                  <a16:creationId xmlns:a16="http://schemas.microsoft.com/office/drawing/2014/main" id="{AD8E5A4C-F4E5-4F8D-BD01-0E5562731E63}"/>
                </a:ext>
              </a:extLst>
            </p:cNvPr>
            <p:cNvSpPr txBox="1"/>
            <p:nvPr/>
          </p:nvSpPr>
          <p:spPr>
            <a:xfrm>
              <a:off x="931762" y="1689508"/>
              <a:ext cx="1363963" cy="461665"/>
            </a:xfrm>
            <a:prstGeom prst="rect">
              <a:avLst/>
            </a:prstGeom>
            <a:noFill/>
          </p:spPr>
          <p:txBody>
            <a:bodyPr wrap="none" rtlCol="0">
              <a:spAutoFit/>
            </a:bodyPr>
            <a:lstStyle/>
            <a:p>
              <a:r>
                <a:rPr lang="en-US" sz="2400" b="1" dirty="0"/>
                <a:t>Method</a:t>
              </a:r>
            </a:p>
          </p:txBody>
        </p:sp>
        <p:sp>
          <p:nvSpPr>
            <p:cNvPr id="5" name="TextBox 4">
              <a:extLst>
                <a:ext uri="{FF2B5EF4-FFF2-40B4-BE49-F238E27FC236}">
                  <a16:creationId xmlns:a16="http://schemas.microsoft.com/office/drawing/2014/main" id="{135F3CDD-284E-48A8-9340-DB97BD03867A}"/>
                </a:ext>
              </a:extLst>
            </p:cNvPr>
            <p:cNvSpPr txBox="1"/>
            <p:nvPr/>
          </p:nvSpPr>
          <p:spPr>
            <a:xfrm>
              <a:off x="5210537" y="1649208"/>
              <a:ext cx="1094659" cy="461665"/>
            </a:xfrm>
            <a:prstGeom prst="rect">
              <a:avLst/>
            </a:prstGeom>
            <a:noFill/>
          </p:spPr>
          <p:txBody>
            <a:bodyPr wrap="none" rtlCol="0">
              <a:spAutoFit/>
            </a:bodyPr>
            <a:lstStyle/>
            <a:p>
              <a:r>
                <a:rPr lang="en-US" sz="2400" b="1" dirty="0"/>
                <a:t>Route</a:t>
              </a:r>
            </a:p>
          </p:txBody>
        </p:sp>
        <p:sp>
          <p:nvSpPr>
            <p:cNvPr id="6" name="TextBox 5">
              <a:extLst>
                <a:ext uri="{FF2B5EF4-FFF2-40B4-BE49-F238E27FC236}">
                  <a16:creationId xmlns:a16="http://schemas.microsoft.com/office/drawing/2014/main" id="{6B424646-8C49-4C88-BD86-833EE44E19C0}"/>
                </a:ext>
              </a:extLst>
            </p:cNvPr>
            <p:cNvSpPr txBox="1"/>
            <p:nvPr/>
          </p:nvSpPr>
          <p:spPr>
            <a:xfrm>
              <a:off x="9576122" y="1689930"/>
              <a:ext cx="1175578" cy="461665"/>
            </a:xfrm>
            <a:prstGeom prst="rect">
              <a:avLst/>
            </a:prstGeom>
            <a:noFill/>
          </p:spPr>
          <p:txBody>
            <a:bodyPr wrap="none" rtlCol="0">
              <a:spAutoFit/>
            </a:bodyPr>
            <a:lstStyle/>
            <a:p>
              <a:r>
                <a:rPr lang="en-US" sz="2400" b="1" dirty="0"/>
                <a:t>Result</a:t>
              </a:r>
            </a:p>
          </p:txBody>
        </p:sp>
        <p:sp>
          <p:nvSpPr>
            <p:cNvPr id="7" name="Rectangle 6">
              <a:extLst>
                <a:ext uri="{FF2B5EF4-FFF2-40B4-BE49-F238E27FC236}">
                  <a16:creationId xmlns:a16="http://schemas.microsoft.com/office/drawing/2014/main" id="{E151BA09-6AC3-4065-8C6B-D5BB46060FD2}"/>
                </a:ext>
              </a:extLst>
            </p:cNvPr>
            <p:cNvSpPr/>
            <p:nvPr/>
          </p:nvSpPr>
          <p:spPr>
            <a:xfrm>
              <a:off x="590309" y="2283687"/>
              <a:ext cx="2222340" cy="627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
          <p:nvSpPr>
            <p:cNvPr id="8" name="Rectangle 7">
              <a:extLst>
                <a:ext uri="{FF2B5EF4-FFF2-40B4-BE49-F238E27FC236}">
                  <a16:creationId xmlns:a16="http://schemas.microsoft.com/office/drawing/2014/main" id="{BFF71933-61D4-40DE-85A1-7030C8303CE1}"/>
                </a:ext>
              </a:extLst>
            </p:cNvPr>
            <p:cNvSpPr/>
            <p:nvPr/>
          </p:nvSpPr>
          <p:spPr>
            <a:xfrm>
              <a:off x="590309" y="3068825"/>
              <a:ext cx="2222340" cy="627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
          <p:nvSpPr>
            <p:cNvPr id="9" name="Rectangle 8">
              <a:extLst>
                <a:ext uri="{FF2B5EF4-FFF2-40B4-BE49-F238E27FC236}">
                  <a16:creationId xmlns:a16="http://schemas.microsoft.com/office/drawing/2014/main" id="{A39A51BF-340C-4D61-8AE4-DFC84688B158}"/>
                </a:ext>
              </a:extLst>
            </p:cNvPr>
            <p:cNvSpPr/>
            <p:nvPr/>
          </p:nvSpPr>
          <p:spPr>
            <a:xfrm>
              <a:off x="590309" y="3853963"/>
              <a:ext cx="2222340" cy="627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a:t>
              </a:r>
            </a:p>
          </p:txBody>
        </p:sp>
        <p:sp>
          <p:nvSpPr>
            <p:cNvPr id="10" name="Rectangle 9">
              <a:extLst>
                <a:ext uri="{FF2B5EF4-FFF2-40B4-BE49-F238E27FC236}">
                  <a16:creationId xmlns:a16="http://schemas.microsoft.com/office/drawing/2014/main" id="{F99F0AA8-CEA4-4CB3-88F9-7A31FF8F913F}"/>
                </a:ext>
              </a:extLst>
            </p:cNvPr>
            <p:cNvSpPr/>
            <p:nvPr/>
          </p:nvSpPr>
          <p:spPr>
            <a:xfrm>
              <a:off x="590309" y="4639101"/>
              <a:ext cx="2222340" cy="627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PUT</a:t>
              </a:r>
            </a:p>
          </p:txBody>
        </p:sp>
        <p:sp>
          <p:nvSpPr>
            <p:cNvPr id="11" name="Rectangle 10">
              <a:extLst>
                <a:ext uri="{FF2B5EF4-FFF2-40B4-BE49-F238E27FC236}">
                  <a16:creationId xmlns:a16="http://schemas.microsoft.com/office/drawing/2014/main" id="{4D58B593-5067-4BED-825F-DE9DD325E54C}"/>
                </a:ext>
              </a:extLst>
            </p:cNvPr>
            <p:cNvSpPr/>
            <p:nvPr/>
          </p:nvSpPr>
          <p:spPr>
            <a:xfrm>
              <a:off x="590309" y="5414559"/>
              <a:ext cx="2222340" cy="627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DELETE</a:t>
              </a:r>
            </a:p>
          </p:txBody>
        </p:sp>
        <p:sp>
          <p:nvSpPr>
            <p:cNvPr id="12" name="Rectangle 11">
              <a:extLst>
                <a:ext uri="{FF2B5EF4-FFF2-40B4-BE49-F238E27FC236}">
                  <a16:creationId xmlns:a16="http://schemas.microsoft.com/office/drawing/2014/main" id="{DBA1B934-90CF-44F7-9C67-7C0AEF96E49C}"/>
                </a:ext>
              </a:extLst>
            </p:cNvPr>
            <p:cNvSpPr/>
            <p:nvPr/>
          </p:nvSpPr>
          <p:spPr>
            <a:xfrm>
              <a:off x="4281128" y="2290096"/>
              <a:ext cx="2953475" cy="62734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/blogposts</a:t>
              </a:r>
            </a:p>
          </p:txBody>
        </p:sp>
        <p:sp>
          <p:nvSpPr>
            <p:cNvPr id="13" name="Rectangle 12">
              <a:extLst>
                <a:ext uri="{FF2B5EF4-FFF2-40B4-BE49-F238E27FC236}">
                  <a16:creationId xmlns:a16="http://schemas.microsoft.com/office/drawing/2014/main" id="{5F4D2CC9-63E9-480D-8B63-553362561C51}"/>
                </a:ext>
              </a:extLst>
            </p:cNvPr>
            <p:cNvSpPr/>
            <p:nvPr/>
          </p:nvSpPr>
          <p:spPr>
            <a:xfrm>
              <a:off x="4281128" y="3115327"/>
              <a:ext cx="2953475" cy="62734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/blogposts/{id}</a:t>
              </a:r>
            </a:p>
          </p:txBody>
        </p:sp>
        <p:sp>
          <p:nvSpPr>
            <p:cNvPr id="14" name="Rectangle 13">
              <a:extLst>
                <a:ext uri="{FF2B5EF4-FFF2-40B4-BE49-F238E27FC236}">
                  <a16:creationId xmlns:a16="http://schemas.microsoft.com/office/drawing/2014/main" id="{AB179E12-3EDD-434C-AC02-189F44EED842}"/>
                </a:ext>
              </a:extLst>
            </p:cNvPr>
            <p:cNvSpPr/>
            <p:nvPr/>
          </p:nvSpPr>
          <p:spPr>
            <a:xfrm>
              <a:off x="4281128" y="3852570"/>
              <a:ext cx="2953475" cy="62734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/blogposts</a:t>
              </a:r>
            </a:p>
          </p:txBody>
        </p:sp>
        <p:sp>
          <p:nvSpPr>
            <p:cNvPr id="15" name="Rectangle 14">
              <a:extLst>
                <a:ext uri="{FF2B5EF4-FFF2-40B4-BE49-F238E27FC236}">
                  <a16:creationId xmlns:a16="http://schemas.microsoft.com/office/drawing/2014/main" id="{FCA8348A-1B1D-4820-BF49-F11949CDF194}"/>
                </a:ext>
              </a:extLst>
            </p:cNvPr>
            <p:cNvSpPr/>
            <p:nvPr/>
          </p:nvSpPr>
          <p:spPr>
            <a:xfrm>
              <a:off x="4281127" y="4639461"/>
              <a:ext cx="2953475" cy="62734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/blogposts/{id}</a:t>
              </a:r>
            </a:p>
          </p:txBody>
        </p:sp>
        <p:sp>
          <p:nvSpPr>
            <p:cNvPr id="16" name="Rectangle 15">
              <a:extLst>
                <a:ext uri="{FF2B5EF4-FFF2-40B4-BE49-F238E27FC236}">
                  <a16:creationId xmlns:a16="http://schemas.microsoft.com/office/drawing/2014/main" id="{288D2281-9904-49A7-9F1B-1F3A2933FEE7}"/>
                </a:ext>
              </a:extLst>
            </p:cNvPr>
            <p:cNvSpPr/>
            <p:nvPr/>
          </p:nvSpPr>
          <p:spPr>
            <a:xfrm>
              <a:off x="4281126" y="5464692"/>
              <a:ext cx="2953475" cy="62734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/blogposts/{id}</a:t>
              </a:r>
            </a:p>
          </p:txBody>
        </p:sp>
        <p:sp>
          <p:nvSpPr>
            <p:cNvPr id="17" name="Rectangle 16">
              <a:extLst>
                <a:ext uri="{FF2B5EF4-FFF2-40B4-BE49-F238E27FC236}">
                  <a16:creationId xmlns:a16="http://schemas.microsoft.com/office/drawing/2014/main" id="{4EFEBC4B-B330-427C-84D2-224E931351BF}"/>
                </a:ext>
              </a:extLst>
            </p:cNvPr>
            <p:cNvSpPr/>
            <p:nvPr/>
          </p:nvSpPr>
          <p:spPr>
            <a:xfrm>
              <a:off x="8253706" y="2307032"/>
              <a:ext cx="3494758" cy="62734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Retrieve all stored blog posts</a:t>
              </a:r>
            </a:p>
          </p:txBody>
        </p:sp>
        <p:sp>
          <p:nvSpPr>
            <p:cNvPr id="18" name="Rectangle 17">
              <a:extLst>
                <a:ext uri="{FF2B5EF4-FFF2-40B4-BE49-F238E27FC236}">
                  <a16:creationId xmlns:a16="http://schemas.microsoft.com/office/drawing/2014/main" id="{AA7D0608-6839-4A5A-98B9-6F0887937118}"/>
                </a:ext>
              </a:extLst>
            </p:cNvPr>
            <p:cNvSpPr/>
            <p:nvPr/>
          </p:nvSpPr>
          <p:spPr>
            <a:xfrm>
              <a:off x="8253706" y="3112097"/>
              <a:ext cx="3494758" cy="62734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Get blog post with particular ID</a:t>
              </a:r>
            </a:p>
          </p:txBody>
        </p:sp>
        <p:sp>
          <p:nvSpPr>
            <p:cNvPr id="19" name="Rectangle 18">
              <a:extLst>
                <a:ext uri="{FF2B5EF4-FFF2-40B4-BE49-F238E27FC236}">
                  <a16:creationId xmlns:a16="http://schemas.microsoft.com/office/drawing/2014/main" id="{51A3E72B-FCAD-4D4C-9649-24E5E94B4DDA}"/>
                </a:ext>
              </a:extLst>
            </p:cNvPr>
            <p:cNvSpPr/>
            <p:nvPr/>
          </p:nvSpPr>
          <p:spPr>
            <a:xfrm>
              <a:off x="8253706" y="3891843"/>
              <a:ext cx="3494758" cy="62734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Create a new blog post.</a:t>
              </a:r>
            </a:p>
          </p:txBody>
        </p:sp>
        <p:sp>
          <p:nvSpPr>
            <p:cNvPr id="20" name="Rectangle 19">
              <a:extLst>
                <a:ext uri="{FF2B5EF4-FFF2-40B4-BE49-F238E27FC236}">
                  <a16:creationId xmlns:a16="http://schemas.microsoft.com/office/drawing/2014/main" id="{621DE481-C0BE-4BF4-B80D-BE6BA0CEFA6A}"/>
                </a:ext>
              </a:extLst>
            </p:cNvPr>
            <p:cNvSpPr/>
            <p:nvPr/>
          </p:nvSpPr>
          <p:spPr>
            <a:xfrm>
              <a:off x="8253706" y="4671589"/>
              <a:ext cx="3494758" cy="62734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Update blog post with given ID</a:t>
              </a:r>
            </a:p>
          </p:txBody>
        </p:sp>
        <p:sp>
          <p:nvSpPr>
            <p:cNvPr id="21" name="Rectangle 20">
              <a:extLst>
                <a:ext uri="{FF2B5EF4-FFF2-40B4-BE49-F238E27FC236}">
                  <a16:creationId xmlns:a16="http://schemas.microsoft.com/office/drawing/2014/main" id="{F7124EA0-76DE-49DF-A2C5-16A225B8D3CE}"/>
                </a:ext>
              </a:extLst>
            </p:cNvPr>
            <p:cNvSpPr/>
            <p:nvPr/>
          </p:nvSpPr>
          <p:spPr>
            <a:xfrm>
              <a:off x="8253706" y="5464692"/>
              <a:ext cx="3494758" cy="62734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Delete blog post with given ID</a:t>
              </a:r>
            </a:p>
          </p:txBody>
        </p:sp>
        <p:grpSp>
          <p:nvGrpSpPr>
            <p:cNvPr id="22" name="Group 21">
              <a:extLst>
                <a:ext uri="{FF2B5EF4-FFF2-40B4-BE49-F238E27FC236}">
                  <a16:creationId xmlns:a16="http://schemas.microsoft.com/office/drawing/2014/main" id="{D6DAD1BC-E015-4073-9C8B-531D4D374B86}"/>
                </a:ext>
              </a:extLst>
            </p:cNvPr>
            <p:cNvGrpSpPr/>
            <p:nvPr/>
          </p:nvGrpSpPr>
          <p:grpSpPr>
            <a:xfrm>
              <a:off x="2812649" y="2597360"/>
              <a:ext cx="1468479" cy="3142575"/>
              <a:chOff x="2812649" y="2597360"/>
              <a:chExt cx="1468479" cy="3142575"/>
            </a:xfrm>
          </p:grpSpPr>
          <p:cxnSp>
            <p:nvCxnSpPr>
              <p:cNvPr id="23" name="Straight Arrow Connector 22">
                <a:extLst>
                  <a:ext uri="{FF2B5EF4-FFF2-40B4-BE49-F238E27FC236}">
                    <a16:creationId xmlns:a16="http://schemas.microsoft.com/office/drawing/2014/main" id="{F2AB6DE1-50B5-4CA5-80D3-BBA72BDFE497}"/>
                  </a:ext>
                </a:extLst>
              </p:cNvPr>
              <p:cNvCxnSpPr>
                <a:stCxn id="7" idx="3"/>
                <a:endCxn id="12" idx="1"/>
              </p:cNvCxnSpPr>
              <p:nvPr/>
            </p:nvCxnSpPr>
            <p:spPr>
              <a:xfrm>
                <a:off x="2812649" y="2597360"/>
                <a:ext cx="1468479" cy="6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77A2338-6EAD-4EEA-8ADA-DD1162E462A1}"/>
                  </a:ext>
                </a:extLst>
              </p:cNvPr>
              <p:cNvCxnSpPr/>
              <p:nvPr/>
            </p:nvCxnSpPr>
            <p:spPr>
              <a:xfrm>
                <a:off x="2812649" y="3443406"/>
                <a:ext cx="1468479" cy="6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37E6A6D-F983-4015-96E5-769D35F19D0F}"/>
                  </a:ext>
                </a:extLst>
              </p:cNvPr>
              <p:cNvCxnSpPr/>
              <p:nvPr/>
            </p:nvCxnSpPr>
            <p:spPr>
              <a:xfrm>
                <a:off x="2812649" y="4147559"/>
                <a:ext cx="1468479" cy="6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DD3EB66-F98F-473E-9E45-07FB27E4502D}"/>
                  </a:ext>
                </a:extLst>
              </p:cNvPr>
              <p:cNvCxnSpPr/>
              <p:nvPr/>
            </p:nvCxnSpPr>
            <p:spPr>
              <a:xfrm>
                <a:off x="2812649" y="4939565"/>
                <a:ext cx="1468479" cy="6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9F408D6-8A86-4224-A6F7-A4C766C8AD79}"/>
                  </a:ext>
                </a:extLst>
              </p:cNvPr>
              <p:cNvCxnSpPr/>
              <p:nvPr/>
            </p:nvCxnSpPr>
            <p:spPr>
              <a:xfrm>
                <a:off x="2812649" y="5733526"/>
                <a:ext cx="1468479" cy="6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C887DE6A-E389-496D-B8FC-AAEBBB0AEBE3}"/>
                </a:ext>
              </a:extLst>
            </p:cNvPr>
            <p:cNvGrpSpPr/>
            <p:nvPr/>
          </p:nvGrpSpPr>
          <p:grpSpPr>
            <a:xfrm>
              <a:off x="7234601" y="2635790"/>
              <a:ext cx="1013401" cy="3142575"/>
              <a:chOff x="2812649" y="2597360"/>
              <a:chExt cx="1468479" cy="3142575"/>
            </a:xfrm>
          </p:grpSpPr>
          <p:cxnSp>
            <p:nvCxnSpPr>
              <p:cNvPr id="29" name="Straight Arrow Connector 28">
                <a:extLst>
                  <a:ext uri="{FF2B5EF4-FFF2-40B4-BE49-F238E27FC236}">
                    <a16:creationId xmlns:a16="http://schemas.microsoft.com/office/drawing/2014/main" id="{14B0ED58-AEEC-4515-B887-DBF3D3531319}"/>
                  </a:ext>
                </a:extLst>
              </p:cNvPr>
              <p:cNvCxnSpPr/>
              <p:nvPr/>
            </p:nvCxnSpPr>
            <p:spPr>
              <a:xfrm>
                <a:off x="2812649" y="2597360"/>
                <a:ext cx="1468479" cy="6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1ABC3C6-0F48-428C-B6A8-9AB23356C8D3}"/>
                  </a:ext>
                </a:extLst>
              </p:cNvPr>
              <p:cNvCxnSpPr/>
              <p:nvPr/>
            </p:nvCxnSpPr>
            <p:spPr>
              <a:xfrm>
                <a:off x="2812649" y="3443406"/>
                <a:ext cx="1468479" cy="6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2C26938-5F12-4843-B8EF-B3D9458D781B}"/>
                  </a:ext>
                </a:extLst>
              </p:cNvPr>
              <p:cNvCxnSpPr/>
              <p:nvPr/>
            </p:nvCxnSpPr>
            <p:spPr>
              <a:xfrm>
                <a:off x="2812649" y="4147559"/>
                <a:ext cx="1468479" cy="6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67BBD00-41DB-4E8E-BA32-F71E4C1DFC6B}"/>
                  </a:ext>
                </a:extLst>
              </p:cNvPr>
              <p:cNvCxnSpPr/>
              <p:nvPr/>
            </p:nvCxnSpPr>
            <p:spPr>
              <a:xfrm>
                <a:off x="2812649" y="4939565"/>
                <a:ext cx="1468479" cy="6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A80A2F-F2B9-404E-8529-CB0CA6EC5834}"/>
                  </a:ext>
                </a:extLst>
              </p:cNvPr>
              <p:cNvCxnSpPr/>
              <p:nvPr/>
            </p:nvCxnSpPr>
            <p:spPr>
              <a:xfrm>
                <a:off x="2812649" y="5733526"/>
                <a:ext cx="1468479" cy="6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990210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9" y="1431407"/>
            <a:ext cx="11324550" cy="4783330"/>
          </a:xfrm>
        </p:spPr>
        <p:txBody>
          <a:bodyPr>
            <a:normAutofit/>
          </a:bodyPr>
          <a:lstStyle/>
          <a:p>
            <a:r>
              <a:rPr lang="en-US" sz="2200" dirty="0"/>
              <a:t>We’ll create an Auth provider, to basically store information pertaining to if the user is logged in or not.</a:t>
            </a:r>
          </a:p>
          <a:p>
            <a:r>
              <a:rPr lang="en-US" sz="2200" dirty="0"/>
              <a:t>Remember: the beauty of providers is that the data they store can be used anywhere in your app!</a:t>
            </a:r>
            <a:endParaRPr lang="en-US" sz="2000" dirty="0"/>
          </a:p>
          <a:p>
            <a:endParaRPr lang="en-US" sz="2200" dirty="0"/>
          </a:p>
          <a:p>
            <a:endParaRPr lang="en-US" sz="2000" dirty="0"/>
          </a:p>
        </p:txBody>
      </p:sp>
      <p:grpSp>
        <p:nvGrpSpPr>
          <p:cNvPr id="35" name="Group 34">
            <a:extLst>
              <a:ext uri="{FF2B5EF4-FFF2-40B4-BE49-F238E27FC236}">
                <a16:creationId xmlns:a16="http://schemas.microsoft.com/office/drawing/2014/main" id="{3C69ECF3-DD65-461E-8346-71FCFE123203}"/>
              </a:ext>
            </a:extLst>
          </p:cNvPr>
          <p:cNvGrpSpPr/>
          <p:nvPr/>
        </p:nvGrpSpPr>
        <p:grpSpPr>
          <a:xfrm>
            <a:off x="213756" y="3264159"/>
            <a:ext cx="11568281" cy="3268305"/>
            <a:chOff x="213756" y="3264159"/>
            <a:chExt cx="11568281" cy="3268305"/>
          </a:xfrm>
        </p:grpSpPr>
        <p:grpSp>
          <p:nvGrpSpPr>
            <p:cNvPr id="4" name="Group 3">
              <a:extLst>
                <a:ext uri="{FF2B5EF4-FFF2-40B4-BE49-F238E27FC236}">
                  <a16:creationId xmlns:a16="http://schemas.microsoft.com/office/drawing/2014/main" id="{E553348B-D261-455E-99FB-F9AF218E7FA3}"/>
                </a:ext>
              </a:extLst>
            </p:cNvPr>
            <p:cNvGrpSpPr/>
            <p:nvPr/>
          </p:nvGrpSpPr>
          <p:grpSpPr>
            <a:xfrm>
              <a:off x="213756" y="6305652"/>
              <a:ext cx="11568281" cy="226812"/>
              <a:chOff x="1695315" y="7379163"/>
              <a:chExt cx="11568281" cy="226812"/>
            </a:xfrm>
          </p:grpSpPr>
          <p:sp>
            <p:nvSpPr>
              <p:cNvPr id="5" name="Rectangle 4">
                <a:extLst>
                  <a:ext uri="{FF2B5EF4-FFF2-40B4-BE49-F238E27FC236}">
                    <a16:creationId xmlns:a16="http://schemas.microsoft.com/office/drawing/2014/main" id="{46589D36-F547-45CE-81A4-DB0D65BF1D1A}"/>
                  </a:ext>
                </a:extLst>
              </p:cNvPr>
              <p:cNvSpPr/>
              <p:nvPr/>
            </p:nvSpPr>
            <p:spPr>
              <a:xfrm>
                <a:off x="3599304" y="7382265"/>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SignupScreen</a:t>
                </a:r>
                <a:endParaRPr lang="en-US" sz="1200" dirty="0"/>
              </a:p>
            </p:txBody>
          </p:sp>
          <p:sp>
            <p:nvSpPr>
              <p:cNvPr id="6" name="Rectangle 5">
                <a:extLst>
                  <a:ext uri="{FF2B5EF4-FFF2-40B4-BE49-F238E27FC236}">
                    <a16:creationId xmlns:a16="http://schemas.microsoft.com/office/drawing/2014/main" id="{2DE2C31F-3C3C-47D5-8381-28E476DDDCF7}"/>
                  </a:ext>
                </a:extLst>
              </p:cNvPr>
              <p:cNvSpPr/>
              <p:nvPr/>
            </p:nvSpPr>
            <p:spPr>
              <a:xfrm>
                <a:off x="1695315" y="7379163"/>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SigninScreen</a:t>
                </a:r>
                <a:endParaRPr lang="en-US" sz="1200" dirty="0"/>
              </a:p>
            </p:txBody>
          </p:sp>
          <p:grpSp>
            <p:nvGrpSpPr>
              <p:cNvPr id="7" name="Group 6">
                <a:extLst>
                  <a:ext uri="{FF2B5EF4-FFF2-40B4-BE49-F238E27FC236}">
                    <a16:creationId xmlns:a16="http://schemas.microsoft.com/office/drawing/2014/main" id="{0F0790C2-B33D-4A5E-9D05-118C5312475F}"/>
                  </a:ext>
                </a:extLst>
              </p:cNvPr>
              <p:cNvGrpSpPr/>
              <p:nvPr/>
            </p:nvGrpSpPr>
            <p:grpSpPr>
              <a:xfrm>
                <a:off x="5580711" y="7379163"/>
                <a:ext cx="7682885" cy="226812"/>
                <a:chOff x="1336634" y="6713478"/>
                <a:chExt cx="7682885" cy="226812"/>
              </a:xfrm>
            </p:grpSpPr>
            <p:sp>
              <p:nvSpPr>
                <p:cNvPr id="8" name="Rectangle 7">
                  <a:extLst>
                    <a:ext uri="{FF2B5EF4-FFF2-40B4-BE49-F238E27FC236}">
                      <a16:creationId xmlns:a16="http://schemas.microsoft.com/office/drawing/2014/main" id="{9B8BC58D-D03C-4481-BAA8-E7DC72B0B90B}"/>
                    </a:ext>
                  </a:extLst>
                </p:cNvPr>
                <p:cNvSpPr/>
                <p:nvPr/>
              </p:nvSpPr>
              <p:spPr>
                <a:xfrm>
                  <a:off x="1336634" y="6713478"/>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TrackListScreen</a:t>
                  </a:r>
                  <a:endParaRPr lang="en-US" sz="1200" dirty="0"/>
                </a:p>
              </p:txBody>
            </p:sp>
            <p:sp>
              <p:nvSpPr>
                <p:cNvPr id="9" name="Rectangle 8">
                  <a:extLst>
                    <a:ext uri="{FF2B5EF4-FFF2-40B4-BE49-F238E27FC236}">
                      <a16:creationId xmlns:a16="http://schemas.microsoft.com/office/drawing/2014/main" id="{A7857EE9-7E52-4F8E-8353-E3BD3FC4E17E}"/>
                    </a:ext>
                  </a:extLst>
                </p:cNvPr>
                <p:cNvSpPr/>
                <p:nvPr/>
              </p:nvSpPr>
              <p:spPr>
                <a:xfrm>
                  <a:off x="7200337" y="6716578"/>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TrackDetailScreen</a:t>
                  </a:r>
                  <a:endParaRPr lang="en-US" sz="1200" dirty="0"/>
                </a:p>
              </p:txBody>
            </p:sp>
            <p:sp>
              <p:nvSpPr>
                <p:cNvPr id="10" name="Rectangle 9">
                  <a:extLst>
                    <a:ext uri="{FF2B5EF4-FFF2-40B4-BE49-F238E27FC236}">
                      <a16:creationId xmlns:a16="http://schemas.microsoft.com/office/drawing/2014/main" id="{9A2884ED-78C7-432E-9C03-0C7AEAE1D677}"/>
                    </a:ext>
                  </a:extLst>
                </p:cNvPr>
                <p:cNvSpPr/>
                <p:nvPr/>
              </p:nvSpPr>
              <p:spPr>
                <a:xfrm>
                  <a:off x="3333482" y="6713478"/>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TrackCreateScreen</a:t>
                  </a:r>
                  <a:endParaRPr lang="en-US" sz="1200" dirty="0"/>
                </a:p>
              </p:txBody>
            </p:sp>
            <p:sp>
              <p:nvSpPr>
                <p:cNvPr id="11" name="Rectangle 10">
                  <a:extLst>
                    <a:ext uri="{FF2B5EF4-FFF2-40B4-BE49-F238E27FC236}">
                      <a16:creationId xmlns:a16="http://schemas.microsoft.com/office/drawing/2014/main" id="{019DB533-2D71-4126-8192-8C3BAF6E3C5B}"/>
                    </a:ext>
                  </a:extLst>
                </p:cNvPr>
                <p:cNvSpPr/>
                <p:nvPr/>
              </p:nvSpPr>
              <p:spPr>
                <a:xfrm>
                  <a:off x="5381155" y="6716580"/>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AccountScreen</a:t>
                  </a:r>
                  <a:endParaRPr lang="en-US" sz="1200" dirty="0"/>
                </a:p>
              </p:txBody>
            </p:sp>
          </p:grpSp>
        </p:grpSp>
        <p:sp>
          <p:nvSpPr>
            <p:cNvPr id="12" name="Rectangle 11">
              <a:extLst>
                <a:ext uri="{FF2B5EF4-FFF2-40B4-BE49-F238E27FC236}">
                  <a16:creationId xmlns:a16="http://schemas.microsoft.com/office/drawing/2014/main" id="{813226DC-6510-4839-8273-08CAEB6A296D}"/>
                </a:ext>
              </a:extLst>
            </p:cNvPr>
            <p:cNvSpPr/>
            <p:nvPr/>
          </p:nvSpPr>
          <p:spPr>
            <a:xfrm>
              <a:off x="4776064" y="5075267"/>
              <a:ext cx="1819182" cy="62833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Navigation Components</a:t>
              </a:r>
            </a:p>
          </p:txBody>
        </p:sp>
        <p:grpSp>
          <p:nvGrpSpPr>
            <p:cNvPr id="15" name="Group 14">
              <a:extLst>
                <a:ext uri="{FF2B5EF4-FFF2-40B4-BE49-F238E27FC236}">
                  <a16:creationId xmlns:a16="http://schemas.microsoft.com/office/drawing/2014/main" id="{0D51F6CB-3577-44E1-A2FB-9661B1D7F537}"/>
                </a:ext>
              </a:extLst>
            </p:cNvPr>
            <p:cNvGrpSpPr/>
            <p:nvPr/>
          </p:nvGrpSpPr>
          <p:grpSpPr>
            <a:xfrm>
              <a:off x="4089822" y="3264159"/>
              <a:ext cx="3191666" cy="978586"/>
              <a:chOff x="4089822" y="3264159"/>
              <a:chExt cx="3191666" cy="978586"/>
            </a:xfrm>
          </p:grpSpPr>
          <p:sp>
            <p:nvSpPr>
              <p:cNvPr id="13" name="Rectangle 12">
                <a:extLst>
                  <a:ext uri="{FF2B5EF4-FFF2-40B4-BE49-F238E27FC236}">
                    <a16:creationId xmlns:a16="http://schemas.microsoft.com/office/drawing/2014/main" id="{B03A0486-B80E-4203-8532-F9266B3A6E64}"/>
                  </a:ext>
                </a:extLst>
              </p:cNvPr>
              <p:cNvSpPr/>
              <p:nvPr/>
            </p:nvSpPr>
            <p:spPr>
              <a:xfrm>
                <a:off x="4089822" y="3264159"/>
                <a:ext cx="3191666" cy="97858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AuthProvider</a:t>
                </a:r>
                <a:endParaRPr lang="en-US" sz="1600" dirty="0"/>
              </a:p>
            </p:txBody>
          </p:sp>
          <p:sp>
            <p:nvSpPr>
              <p:cNvPr id="14" name="Rectangle 13">
                <a:extLst>
                  <a:ext uri="{FF2B5EF4-FFF2-40B4-BE49-F238E27FC236}">
                    <a16:creationId xmlns:a16="http://schemas.microsoft.com/office/drawing/2014/main" id="{92AB0AA0-6DF8-4482-A44F-F295F4D752EB}"/>
                  </a:ext>
                </a:extLst>
              </p:cNvPr>
              <p:cNvSpPr/>
              <p:nvPr/>
            </p:nvSpPr>
            <p:spPr>
              <a:xfrm>
                <a:off x="4622149" y="3946286"/>
                <a:ext cx="2127012" cy="22371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t>
                </a:r>
                <a:r>
                  <a:rPr lang="en-US" sz="1600" dirty="0" err="1"/>
                  <a:t>isSignedIn</a:t>
                </a:r>
                <a:r>
                  <a:rPr lang="en-US" sz="1600" dirty="0"/>
                  <a:t>: true}</a:t>
                </a:r>
              </a:p>
            </p:txBody>
          </p:sp>
        </p:grpSp>
        <p:cxnSp>
          <p:nvCxnSpPr>
            <p:cNvPr id="17" name="Straight Arrow Connector 16">
              <a:extLst>
                <a:ext uri="{FF2B5EF4-FFF2-40B4-BE49-F238E27FC236}">
                  <a16:creationId xmlns:a16="http://schemas.microsoft.com/office/drawing/2014/main" id="{D5B1188B-E347-4E99-8BC4-77FC1336D25E}"/>
                </a:ext>
              </a:extLst>
            </p:cNvPr>
            <p:cNvCxnSpPr>
              <a:endCxn id="12" idx="0"/>
            </p:cNvCxnSpPr>
            <p:nvPr/>
          </p:nvCxnSpPr>
          <p:spPr>
            <a:xfrm>
              <a:off x="5685655" y="4284951"/>
              <a:ext cx="0" cy="790316"/>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2154897-F8BB-4242-B726-7F4C38413F03}"/>
                </a:ext>
              </a:extLst>
            </p:cNvPr>
            <p:cNvCxnSpPr>
              <a:stCxn id="12" idx="2"/>
              <a:endCxn id="6" idx="0"/>
            </p:cNvCxnSpPr>
            <p:nvPr/>
          </p:nvCxnSpPr>
          <p:spPr>
            <a:xfrm rot="5400000">
              <a:off x="3103478" y="3723475"/>
              <a:ext cx="602046" cy="45623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4B17483E-90F7-4DBF-B4D9-FCB9CE7AB7EF}"/>
                </a:ext>
              </a:extLst>
            </p:cNvPr>
            <p:cNvCxnSpPr>
              <a:cxnSpLocks/>
              <a:stCxn id="12" idx="2"/>
              <a:endCxn id="5" idx="0"/>
            </p:cNvCxnSpPr>
            <p:nvPr/>
          </p:nvCxnSpPr>
          <p:spPr>
            <a:xfrm rot="5400000">
              <a:off x="4053922" y="4677021"/>
              <a:ext cx="605148" cy="265831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060A35B1-BECC-4FB4-B53A-FF222AF10A11}"/>
                </a:ext>
              </a:extLst>
            </p:cNvPr>
            <p:cNvCxnSpPr>
              <a:cxnSpLocks/>
              <a:stCxn id="12" idx="2"/>
              <a:endCxn id="8" idx="0"/>
            </p:cNvCxnSpPr>
            <p:nvPr/>
          </p:nvCxnSpPr>
          <p:spPr>
            <a:xfrm rot="5400000">
              <a:off x="5046176" y="5666173"/>
              <a:ext cx="602046" cy="6769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F6F0682-1B4F-4475-A5D7-FAE4388F11E9}"/>
                </a:ext>
              </a:extLst>
            </p:cNvPr>
            <p:cNvCxnSpPr>
              <a:cxnSpLocks/>
              <a:stCxn id="12" idx="2"/>
              <a:endCxn id="10" idx="0"/>
            </p:cNvCxnSpPr>
            <p:nvPr/>
          </p:nvCxnSpPr>
          <p:spPr>
            <a:xfrm rot="16200000" flipH="1">
              <a:off x="6044600" y="5344661"/>
              <a:ext cx="602046" cy="131993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FFFCB059-87FF-4ECC-B041-EB4429A1F003}"/>
                </a:ext>
              </a:extLst>
            </p:cNvPr>
            <p:cNvCxnSpPr>
              <a:cxnSpLocks/>
              <a:stCxn id="12" idx="2"/>
              <a:endCxn id="11" idx="0"/>
            </p:cNvCxnSpPr>
            <p:nvPr/>
          </p:nvCxnSpPr>
          <p:spPr>
            <a:xfrm rot="16200000" flipH="1">
              <a:off x="7066885" y="4322375"/>
              <a:ext cx="605148" cy="33676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F40DB944-29CF-415C-9D8A-8C8D46254E70}"/>
                </a:ext>
              </a:extLst>
            </p:cNvPr>
            <p:cNvCxnSpPr>
              <a:cxnSpLocks/>
              <a:stCxn id="12" idx="2"/>
              <a:endCxn id="9" idx="0"/>
            </p:cNvCxnSpPr>
            <p:nvPr/>
          </p:nvCxnSpPr>
          <p:spPr>
            <a:xfrm rot="16200000" flipH="1">
              <a:off x="7976477" y="3412783"/>
              <a:ext cx="605146" cy="51867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5343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8" y="1431407"/>
            <a:ext cx="6443457" cy="4783330"/>
          </a:xfrm>
        </p:spPr>
        <p:txBody>
          <a:bodyPr>
            <a:normAutofit/>
          </a:bodyPr>
          <a:lstStyle/>
          <a:p>
            <a:r>
              <a:rPr lang="en-US" sz="2200" dirty="0"/>
              <a:t>We’re going to go about this in the same way that we did last time!</a:t>
            </a:r>
          </a:p>
          <a:p>
            <a:endParaRPr lang="en-US" sz="2200" dirty="0"/>
          </a:p>
          <a:p>
            <a:r>
              <a:rPr lang="en-US" sz="2200" dirty="0"/>
              <a:t>That is, making a nifty function that will create new Context objects for us!</a:t>
            </a:r>
          </a:p>
          <a:p>
            <a:endParaRPr lang="en-US" sz="2200" dirty="0"/>
          </a:p>
          <a:p>
            <a:r>
              <a:rPr lang="en-US" sz="2200" dirty="0"/>
              <a:t>Inside of </a:t>
            </a:r>
            <a:r>
              <a:rPr lang="en-US" sz="2200" dirty="0" err="1"/>
              <a:t>src</a:t>
            </a:r>
            <a:r>
              <a:rPr lang="en-US" sz="2200" dirty="0"/>
              <a:t>, make a new context folder…</a:t>
            </a:r>
          </a:p>
          <a:p>
            <a:r>
              <a:rPr lang="en-US" sz="2200" dirty="0"/>
              <a:t>And inside of that, create a new file called createDataContext.js</a:t>
            </a:r>
          </a:p>
          <a:p>
            <a:pPr lvl="1"/>
            <a:r>
              <a:rPr lang="en-US" sz="1800" dirty="0"/>
              <a:t>This will be very similar to what we made last time.</a:t>
            </a:r>
          </a:p>
          <a:p>
            <a:endParaRPr lang="en-US" sz="2200" dirty="0"/>
          </a:p>
          <a:p>
            <a:endParaRPr lang="en-US" sz="2000" dirty="0"/>
          </a:p>
        </p:txBody>
      </p:sp>
      <p:pic>
        <p:nvPicPr>
          <p:cNvPr id="18" name="Picture 17">
            <a:extLst>
              <a:ext uri="{FF2B5EF4-FFF2-40B4-BE49-F238E27FC236}">
                <a16:creationId xmlns:a16="http://schemas.microsoft.com/office/drawing/2014/main" id="{290E732A-6B35-4A57-A599-8420C0F5BA12}"/>
              </a:ext>
            </a:extLst>
          </p:cNvPr>
          <p:cNvPicPr>
            <a:picLocks noChangeAspect="1"/>
          </p:cNvPicPr>
          <p:nvPr/>
        </p:nvPicPr>
        <p:blipFill>
          <a:blip r:embed="rId2"/>
          <a:stretch>
            <a:fillRect/>
          </a:stretch>
        </p:blipFill>
        <p:spPr>
          <a:xfrm>
            <a:off x="7824282" y="249633"/>
            <a:ext cx="3111660" cy="6286823"/>
          </a:xfrm>
          <a:prstGeom prst="rect">
            <a:avLst/>
          </a:prstGeom>
        </p:spPr>
      </p:pic>
    </p:spTree>
    <p:extLst>
      <p:ext uri="{BB962C8B-B14F-4D97-AF65-F5344CB8AC3E}">
        <p14:creationId xmlns:p14="http://schemas.microsoft.com/office/powerpoint/2010/main" val="3958127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9" y="1431407"/>
            <a:ext cx="3223740" cy="4783330"/>
          </a:xfrm>
        </p:spPr>
        <p:txBody>
          <a:bodyPr>
            <a:normAutofit/>
          </a:bodyPr>
          <a:lstStyle/>
          <a:p>
            <a:r>
              <a:rPr lang="en-US" sz="2200" dirty="0"/>
              <a:t>Recall, the beauty of this code is that it is completely generic</a:t>
            </a:r>
          </a:p>
          <a:p>
            <a:endParaRPr lang="en-US" sz="2200" dirty="0"/>
          </a:p>
          <a:p>
            <a:r>
              <a:rPr lang="en-US" sz="2200" dirty="0"/>
              <a:t>Which means that if you already had this from before, you COULD just copy and paste it into this new project.</a:t>
            </a:r>
            <a:endParaRPr lang="en-US" sz="1800" dirty="0"/>
          </a:p>
          <a:p>
            <a:endParaRPr lang="en-US" sz="2200" dirty="0"/>
          </a:p>
          <a:p>
            <a:endParaRPr lang="en-US" sz="2000" dirty="0"/>
          </a:p>
        </p:txBody>
      </p:sp>
      <p:pic>
        <p:nvPicPr>
          <p:cNvPr id="7" name="Picture 6">
            <a:extLst>
              <a:ext uri="{FF2B5EF4-FFF2-40B4-BE49-F238E27FC236}">
                <a16:creationId xmlns:a16="http://schemas.microsoft.com/office/drawing/2014/main" id="{71C72BA2-6AED-48A5-903D-50B0818C8DDE}"/>
              </a:ext>
            </a:extLst>
          </p:cNvPr>
          <p:cNvPicPr>
            <a:picLocks noChangeAspect="1"/>
          </p:cNvPicPr>
          <p:nvPr/>
        </p:nvPicPr>
        <p:blipFill>
          <a:blip r:embed="rId2"/>
          <a:stretch>
            <a:fillRect/>
          </a:stretch>
        </p:blipFill>
        <p:spPr>
          <a:xfrm>
            <a:off x="4279493" y="472923"/>
            <a:ext cx="7912507" cy="5912154"/>
          </a:xfrm>
          <a:prstGeom prst="rect">
            <a:avLst/>
          </a:prstGeom>
        </p:spPr>
      </p:pic>
    </p:spTree>
    <p:extLst>
      <p:ext uri="{BB962C8B-B14F-4D97-AF65-F5344CB8AC3E}">
        <p14:creationId xmlns:p14="http://schemas.microsoft.com/office/powerpoint/2010/main" val="5943221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9" y="1431407"/>
            <a:ext cx="4357080" cy="4783330"/>
          </a:xfrm>
        </p:spPr>
        <p:txBody>
          <a:bodyPr>
            <a:normAutofit fontScale="92500" lnSpcReduction="20000"/>
          </a:bodyPr>
          <a:lstStyle/>
          <a:p>
            <a:r>
              <a:rPr lang="en-US" sz="2200" dirty="0"/>
              <a:t>The magic now happens inside of a new file, AuthContext.js</a:t>
            </a:r>
          </a:p>
          <a:p>
            <a:endParaRPr lang="en-US" sz="2200" dirty="0"/>
          </a:p>
          <a:p>
            <a:r>
              <a:rPr lang="en-US" sz="2200" dirty="0"/>
              <a:t>Wherein we actually define the reducer function, all of the actions, and the default state.</a:t>
            </a:r>
          </a:p>
          <a:p>
            <a:endParaRPr lang="en-US" sz="2200" dirty="0"/>
          </a:p>
          <a:p>
            <a:r>
              <a:rPr lang="en-US" sz="2200" dirty="0"/>
              <a:t>We’ll start by importing the function we just wrote, and starting off our reducer function.</a:t>
            </a:r>
          </a:p>
          <a:p>
            <a:pPr lvl="1"/>
            <a:r>
              <a:rPr lang="en-US" sz="1600" dirty="0"/>
              <a:t>Right now we’ll just give it the default action as a starting point: don’t change anything.</a:t>
            </a:r>
          </a:p>
          <a:p>
            <a:endParaRPr lang="en-US" sz="2200" dirty="0"/>
          </a:p>
          <a:p>
            <a:endParaRPr lang="en-US" sz="2000" dirty="0"/>
          </a:p>
        </p:txBody>
      </p:sp>
      <p:pic>
        <p:nvPicPr>
          <p:cNvPr id="8" name="Picture 7">
            <a:extLst>
              <a:ext uri="{FF2B5EF4-FFF2-40B4-BE49-F238E27FC236}">
                <a16:creationId xmlns:a16="http://schemas.microsoft.com/office/drawing/2014/main" id="{45E3B7CD-0013-43B0-8994-F365057C9C24}"/>
              </a:ext>
            </a:extLst>
          </p:cNvPr>
          <p:cNvPicPr>
            <a:picLocks noChangeAspect="1"/>
          </p:cNvPicPr>
          <p:nvPr/>
        </p:nvPicPr>
        <p:blipFill>
          <a:blip r:embed="rId2"/>
          <a:stretch>
            <a:fillRect/>
          </a:stretch>
        </p:blipFill>
        <p:spPr>
          <a:xfrm>
            <a:off x="5298325" y="1985339"/>
            <a:ext cx="6540836" cy="1968601"/>
          </a:xfrm>
          <a:prstGeom prst="rect">
            <a:avLst/>
          </a:prstGeom>
        </p:spPr>
      </p:pic>
    </p:spTree>
    <p:extLst>
      <p:ext uri="{BB962C8B-B14F-4D97-AF65-F5344CB8AC3E}">
        <p14:creationId xmlns:p14="http://schemas.microsoft.com/office/powerpoint/2010/main" val="36663267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9" y="1431407"/>
            <a:ext cx="4357080" cy="4783330"/>
          </a:xfrm>
        </p:spPr>
        <p:txBody>
          <a:bodyPr>
            <a:normAutofit fontScale="85000" lnSpcReduction="20000"/>
          </a:bodyPr>
          <a:lstStyle/>
          <a:p>
            <a:r>
              <a:rPr lang="en-US" sz="2200" dirty="0"/>
              <a:t>Likewise, we can worry about the actions later as well!</a:t>
            </a:r>
          </a:p>
          <a:p>
            <a:endParaRPr lang="en-US" sz="2200" dirty="0"/>
          </a:p>
          <a:p>
            <a:r>
              <a:rPr lang="en-US" sz="2200" dirty="0"/>
              <a:t>And for the starting state, we’ll have a flag saying that the user isn’t signed in.</a:t>
            </a:r>
          </a:p>
          <a:p>
            <a:pPr lvl="1"/>
            <a:r>
              <a:rPr lang="en-US" sz="2000" dirty="0"/>
              <a:t>If time permits we’ll flesh that out a little more, but this is a good starting point.</a:t>
            </a:r>
          </a:p>
          <a:p>
            <a:endParaRPr lang="en-US" sz="2200" dirty="0"/>
          </a:p>
          <a:p>
            <a:r>
              <a:rPr lang="en-US" sz="2200" dirty="0"/>
              <a:t>And just like that, we have a first pass at this! We can pass in these things to our function.</a:t>
            </a:r>
          </a:p>
          <a:p>
            <a:pPr lvl="1"/>
            <a:r>
              <a:rPr lang="en-US" sz="2000" dirty="0"/>
              <a:t>And then export the Provider and Context that the function returns.</a:t>
            </a:r>
            <a:endParaRPr lang="en-US" dirty="0"/>
          </a:p>
          <a:p>
            <a:endParaRPr lang="en-US" sz="2200" dirty="0"/>
          </a:p>
          <a:p>
            <a:endParaRPr lang="en-US" sz="2000" dirty="0"/>
          </a:p>
        </p:txBody>
      </p:sp>
      <p:pic>
        <p:nvPicPr>
          <p:cNvPr id="7" name="Picture 6">
            <a:extLst>
              <a:ext uri="{FF2B5EF4-FFF2-40B4-BE49-F238E27FC236}">
                <a16:creationId xmlns:a16="http://schemas.microsoft.com/office/drawing/2014/main" id="{1D0A81CE-76B8-4B19-8FAD-432C71F7C953}"/>
              </a:ext>
            </a:extLst>
          </p:cNvPr>
          <p:cNvPicPr>
            <a:picLocks noChangeAspect="1"/>
          </p:cNvPicPr>
          <p:nvPr/>
        </p:nvPicPr>
        <p:blipFill>
          <a:blip r:embed="rId2"/>
          <a:stretch>
            <a:fillRect/>
          </a:stretch>
        </p:blipFill>
        <p:spPr>
          <a:xfrm>
            <a:off x="5375687" y="1521350"/>
            <a:ext cx="6553537" cy="3905451"/>
          </a:xfrm>
          <a:prstGeom prst="rect">
            <a:avLst/>
          </a:prstGeom>
        </p:spPr>
      </p:pic>
    </p:spTree>
    <p:extLst>
      <p:ext uri="{BB962C8B-B14F-4D97-AF65-F5344CB8AC3E}">
        <p14:creationId xmlns:p14="http://schemas.microsoft.com/office/powerpoint/2010/main" val="3817962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9" y="1431407"/>
            <a:ext cx="4357080" cy="4783330"/>
          </a:xfrm>
        </p:spPr>
        <p:txBody>
          <a:bodyPr>
            <a:normAutofit/>
          </a:bodyPr>
          <a:lstStyle/>
          <a:p>
            <a:r>
              <a:rPr lang="en-US" sz="2200" dirty="0"/>
              <a:t>And don’t forget – you need to add this inside of App.js if you want to make use of this.</a:t>
            </a:r>
          </a:p>
          <a:p>
            <a:r>
              <a:rPr lang="en-US" sz="2200" dirty="0"/>
              <a:t>We import it (giving it a special name, since we might very well have multiple Contexts for this app).</a:t>
            </a:r>
          </a:p>
          <a:p>
            <a:r>
              <a:rPr lang="en-US" sz="2200" dirty="0"/>
              <a:t>And then we return a new custom component, that wraps our navigator inside of our provider.</a:t>
            </a:r>
            <a:endParaRPr lang="en-US" dirty="0"/>
          </a:p>
          <a:p>
            <a:endParaRPr lang="en-US" sz="2200" dirty="0"/>
          </a:p>
          <a:p>
            <a:endParaRPr lang="en-US" sz="2000" dirty="0"/>
          </a:p>
        </p:txBody>
      </p:sp>
      <p:pic>
        <p:nvPicPr>
          <p:cNvPr id="5" name="Picture 4">
            <a:extLst>
              <a:ext uri="{FF2B5EF4-FFF2-40B4-BE49-F238E27FC236}">
                <a16:creationId xmlns:a16="http://schemas.microsoft.com/office/drawing/2014/main" id="{BA56A5B3-0D45-4419-A790-CD4178BA9A04}"/>
              </a:ext>
            </a:extLst>
          </p:cNvPr>
          <p:cNvPicPr>
            <a:picLocks noChangeAspect="1"/>
          </p:cNvPicPr>
          <p:nvPr/>
        </p:nvPicPr>
        <p:blipFill>
          <a:blip r:embed="rId2"/>
          <a:stretch>
            <a:fillRect/>
          </a:stretch>
        </p:blipFill>
        <p:spPr>
          <a:xfrm>
            <a:off x="5739165" y="0"/>
            <a:ext cx="6367494"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1BB05993-1E21-47B9-82C7-B313EB927BDF}"/>
                  </a:ext>
                </a:extLst>
              </p14:cNvPr>
              <p14:cNvContentPartPr/>
              <p14:nvPr/>
            </p14:nvContentPartPr>
            <p14:xfrm>
              <a:off x="6278334" y="2124923"/>
              <a:ext cx="4421880" cy="30240"/>
            </p14:xfrm>
          </p:contentPart>
        </mc:Choice>
        <mc:Fallback>
          <p:pic>
            <p:nvPicPr>
              <p:cNvPr id="6" name="Ink 5">
                <a:extLst>
                  <a:ext uri="{FF2B5EF4-FFF2-40B4-BE49-F238E27FC236}">
                    <a16:creationId xmlns:a16="http://schemas.microsoft.com/office/drawing/2014/main" id="{1BB05993-1E21-47B9-82C7-B313EB927BDF}"/>
                  </a:ext>
                </a:extLst>
              </p:cNvPr>
              <p:cNvPicPr/>
              <p:nvPr/>
            </p:nvPicPr>
            <p:blipFill>
              <a:blip r:embed="rId4"/>
              <a:stretch>
                <a:fillRect/>
              </a:stretch>
            </p:blipFill>
            <p:spPr>
              <a:xfrm>
                <a:off x="6260334" y="2106923"/>
                <a:ext cx="445752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C3578078-2601-4754-BBF9-36CED60D410A}"/>
                  </a:ext>
                </a:extLst>
              </p14:cNvPr>
              <p14:cNvContentPartPr/>
              <p14:nvPr/>
            </p14:nvContentPartPr>
            <p14:xfrm>
              <a:off x="6284814" y="5279963"/>
              <a:ext cx="3240360" cy="360"/>
            </p14:xfrm>
          </p:contentPart>
        </mc:Choice>
        <mc:Fallback>
          <p:pic>
            <p:nvPicPr>
              <p:cNvPr id="8" name="Ink 7">
                <a:extLst>
                  <a:ext uri="{FF2B5EF4-FFF2-40B4-BE49-F238E27FC236}">
                    <a16:creationId xmlns:a16="http://schemas.microsoft.com/office/drawing/2014/main" id="{C3578078-2601-4754-BBF9-36CED60D410A}"/>
                  </a:ext>
                </a:extLst>
              </p:cNvPr>
              <p:cNvPicPr/>
              <p:nvPr/>
            </p:nvPicPr>
            <p:blipFill>
              <a:blip r:embed="rId6"/>
              <a:stretch>
                <a:fillRect/>
              </a:stretch>
            </p:blipFill>
            <p:spPr>
              <a:xfrm>
                <a:off x="6267174" y="5262323"/>
                <a:ext cx="327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CC95F8E0-A356-4DC7-8E37-813DC2C4A106}"/>
                  </a:ext>
                </a:extLst>
              </p14:cNvPr>
              <p14:cNvContentPartPr/>
              <p14:nvPr/>
            </p14:nvContentPartPr>
            <p14:xfrm>
              <a:off x="5936694" y="5363483"/>
              <a:ext cx="2488320" cy="1501920"/>
            </p14:xfrm>
          </p:contentPart>
        </mc:Choice>
        <mc:Fallback>
          <p:pic>
            <p:nvPicPr>
              <p:cNvPr id="9" name="Ink 8">
                <a:extLst>
                  <a:ext uri="{FF2B5EF4-FFF2-40B4-BE49-F238E27FC236}">
                    <a16:creationId xmlns:a16="http://schemas.microsoft.com/office/drawing/2014/main" id="{CC95F8E0-A356-4DC7-8E37-813DC2C4A106}"/>
                  </a:ext>
                </a:extLst>
              </p:cNvPr>
              <p:cNvPicPr/>
              <p:nvPr/>
            </p:nvPicPr>
            <p:blipFill>
              <a:blip r:embed="rId8"/>
              <a:stretch>
                <a:fillRect/>
              </a:stretch>
            </p:blipFill>
            <p:spPr>
              <a:xfrm>
                <a:off x="5919054" y="5345483"/>
                <a:ext cx="2523960" cy="1537560"/>
              </a:xfrm>
              <a:prstGeom prst="rect">
                <a:avLst/>
              </a:prstGeom>
            </p:spPr>
          </p:pic>
        </mc:Fallback>
      </mc:AlternateContent>
    </p:spTree>
    <p:extLst>
      <p:ext uri="{BB962C8B-B14F-4D97-AF65-F5344CB8AC3E}">
        <p14:creationId xmlns:p14="http://schemas.microsoft.com/office/powerpoint/2010/main" val="38327135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8" y="1431407"/>
            <a:ext cx="10178331" cy="4783330"/>
          </a:xfrm>
        </p:spPr>
        <p:txBody>
          <a:bodyPr>
            <a:normAutofit/>
          </a:bodyPr>
          <a:lstStyle/>
          <a:p>
            <a:r>
              <a:rPr lang="en-US" sz="2200" dirty="0"/>
              <a:t>And with that, it’s all set up!</a:t>
            </a:r>
          </a:p>
          <a:p>
            <a:r>
              <a:rPr lang="en-US" sz="2200" dirty="0"/>
              <a:t>There’s more work to do of course – we haven’t really thought about all of the different types of state the provider needs to maintain…</a:t>
            </a:r>
          </a:p>
          <a:p>
            <a:r>
              <a:rPr lang="en-US" sz="2200" dirty="0"/>
              <a:t>And how to change them…</a:t>
            </a:r>
          </a:p>
          <a:p>
            <a:endParaRPr lang="en-US" sz="2200" dirty="0"/>
          </a:p>
          <a:p>
            <a:r>
              <a:rPr lang="en-US" sz="2200" dirty="0"/>
              <a:t>But we are still off to a really good start!</a:t>
            </a:r>
          </a:p>
          <a:p>
            <a:endParaRPr lang="en-US" sz="2200" dirty="0"/>
          </a:p>
          <a:p>
            <a:r>
              <a:rPr lang="en-US" sz="2200" dirty="0"/>
              <a:t>We just need to figure out what it is that the </a:t>
            </a:r>
            <a:r>
              <a:rPr lang="en-US" sz="2200" dirty="0" err="1"/>
              <a:t>AuthProvider</a:t>
            </a:r>
            <a:r>
              <a:rPr lang="en-US" sz="2200" dirty="0"/>
              <a:t> is actually doing.</a:t>
            </a:r>
            <a:endParaRPr lang="en-US" dirty="0"/>
          </a:p>
          <a:p>
            <a:endParaRPr lang="en-US" sz="2200" dirty="0"/>
          </a:p>
          <a:p>
            <a:endParaRPr lang="en-US" sz="2000" dirty="0"/>
          </a:p>
        </p:txBody>
      </p:sp>
    </p:spTree>
    <p:extLst>
      <p:ext uri="{BB962C8B-B14F-4D97-AF65-F5344CB8AC3E}">
        <p14:creationId xmlns:p14="http://schemas.microsoft.com/office/powerpoint/2010/main" val="23404219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8" y="1431407"/>
            <a:ext cx="10178331" cy="4783330"/>
          </a:xfrm>
        </p:spPr>
        <p:txBody>
          <a:bodyPr>
            <a:normAutofit/>
          </a:bodyPr>
          <a:lstStyle/>
          <a:p>
            <a:r>
              <a:rPr lang="en-US" sz="2200" dirty="0"/>
              <a:t>Well… if we give ourselves a bird’s eye view once again…</a:t>
            </a:r>
          </a:p>
          <a:p>
            <a:r>
              <a:rPr lang="en-US" sz="2200" dirty="0"/>
              <a:t>Where are the places where our “authentication state” is likely to change?</a:t>
            </a:r>
            <a:endParaRPr lang="en-US" dirty="0"/>
          </a:p>
          <a:p>
            <a:endParaRPr lang="en-US" sz="2200" dirty="0"/>
          </a:p>
          <a:p>
            <a:endParaRPr lang="en-US" sz="2000" dirty="0"/>
          </a:p>
        </p:txBody>
      </p:sp>
      <p:grpSp>
        <p:nvGrpSpPr>
          <p:cNvPr id="4" name="Group 3">
            <a:extLst>
              <a:ext uri="{FF2B5EF4-FFF2-40B4-BE49-F238E27FC236}">
                <a16:creationId xmlns:a16="http://schemas.microsoft.com/office/drawing/2014/main" id="{9B594706-AB8D-4C41-A7C5-38068D5FDA0D}"/>
              </a:ext>
            </a:extLst>
          </p:cNvPr>
          <p:cNvGrpSpPr/>
          <p:nvPr/>
        </p:nvGrpSpPr>
        <p:grpSpPr>
          <a:xfrm>
            <a:off x="213756" y="3264159"/>
            <a:ext cx="11568281" cy="3268305"/>
            <a:chOff x="213756" y="3264159"/>
            <a:chExt cx="11568281" cy="3268305"/>
          </a:xfrm>
        </p:grpSpPr>
        <p:grpSp>
          <p:nvGrpSpPr>
            <p:cNvPr id="5" name="Group 4">
              <a:extLst>
                <a:ext uri="{FF2B5EF4-FFF2-40B4-BE49-F238E27FC236}">
                  <a16:creationId xmlns:a16="http://schemas.microsoft.com/office/drawing/2014/main" id="{378FB212-73AF-4D95-9F89-925E072DE358}"/>
                </a:ext>
              </a:extLst>
            </p:cNvPr>
            <p:cNvGrpSpPr/>
            <p:nvPr/>
          </p:nvGrpSpPr>
          <p:grpSpPr>
            <a:xfrm>
              <a:off x="213756" y="6305652"/>
              <a:ext cx="11568281" cy="226812"/>
              <a:chOff x="1695315" y="7379163"/>
              <a:chExt cx="11568281" cy="226812"/>
            </a:xfrm>
          </p:grpSpPr>
          <p:sp>
            <p:nvSpPr>
              <p:cNvPr id="17" name="Rectangle 16">
                <a:extLst>
                  <a:ext uri="{FF2B5EF4-FFF2-40B4-BE49-F238E27FC236}">
                    <a16:creationId xmlns:a16="http://schemas.microsoft.com/office/drawing/2014/main" id="{6A5EFD29-E31B-4B5A-B059-775CAF0B14B8}"/>
                  </a:ext>
                </a:extLst>
              </p:cNvPr>
              <p:cNvSpPr/>
              <p:nvPr/>
            </p:nvSpPr>
            <p:spPr>
              <a:xfrm>
                <a:off x="3599304" y="7382265"/>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SignupScreen</a:t>
                </a:r>
                <a:endParaRPr lang="en-US" sz="1200" dirty="0"/>
              </a:p>
            </p:txBody>
          </p:sp>
          <p:sp>
            <p:nvSpPr>
              <p:cNvPr id="18" name="Rectangle 17">
                <a:extLst>
                  <a:ext uri="{FF2B5EF4-FFF2-40B4-BE49-F238E27FC236}">
                    <a16:creationId xmlns:a16="http://schemas.microsoft.com/office/drawing/2014/main" id="{D913D09E-95AB-4F54-9F83-50AC4B3B1DA9}"/>
                  </a:ext>
                </a:extLst>
              </p:cNvPr>
              <p:cNvSpPr/>
              <p:nvPr/>
            </p:nvSpPr>
            <p:spPr>
              <a:xfrm>
                <a:off x="1695315" y="7379163"/>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SigninScreen</a:t>
                </a:r>
                <a:endParaRPr lang="en-US" sz="1200" dirty="0"/>
              </a:p>
            </p:txBody>
          </p:sp>
          <p:grpSp>
            <p:nvGrpSpPr>
              <p:cNvPr id="19" name="Group 18">
                <a:extLst>
                  <a:ext uri="{FF2B5EF4-FFF2-40B4-BE49-F238E27FC236}">
                    <a16:creationId xmlns:a16="http://schemas.microsoft.com/office/drawing/2014/main" id="{5D14EEC7-06D1-4129-B4B4-C9ABD21B1E8D}"/>
                  </a:ext>
                </a:extLst>
              </p:cNvPr>
              <p:cNvGrpSpPr/>
              <p:nvPr/>
            </p:nvGrpSpPr>
            <p:grpSpPr>
              <a:xfrm>
                <a:off x="5580711" y="7379163"/>
                <a:ext cx="7682885" cy="226812"/>
                <a:chOff x="1336634" y="6713478"/>
                <a:chExt cx="7682885" cy="226812"/>
              </a:xfrm>
            </p:grpSpPr>
            <p:sp>
              <p:nvSpPr>
                <p:cNvPr id="20" name="Rectangle 19">
                  <a:extLst>
                    <a:ext uri="{FF2B5EF4-FFF2-40B4-BE49-F238E27FC236}">
                      <a16:creationId xmlns:a16="http://schemas.microsoft.com/office/drawing/2014/main" id="{3645B290-3857-42E1-AE3B-C538442FE92F}"/>
                    </a:ext>
                  </a:extLst>
                </p:cNvPr>
                <p:cNvSpPr/>
                <p:nvPr/>
              </p:nvSpPr>
              <p:spPr>
                <a:xfrm>
                  <a:off x="1336634" y="6713478"/>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TrackListScreen</a:t>
                  </a:r>
                  <a:endParaRPr lang="en-US" sz="1200" dirty="0"/>
                </a:p>
              </p:txBody>
            </p:sp>
            <p:sp>
              <p:nvSpPr>
                <p:cNvPr id="21" name="Rectangle 20">
                  <a:extLst>
                    <a:ext uri="{FF2B5EF4-FFF2-40B4-BE49-F238E27FC236}">
                      <a16:creationId xmlns:a16="http://schemas.microsoft.com/office/drawing/2014/main" id="{4D9EA18F-CDCC-41DC-8392-651D6488EEDB}"/>
                    </a:ext>
                  </a:extLst>
                </p:cNvPr>
                <p:cNvSpPr/>
                <p:nvPr/>
              </p:nvSpPr>
              <p:spPr>
                <a:xfrm>
                  <a:off x="7200337" y="6716578"/>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TrackDetailScreen</a:t>
                  </a:r>
                  <a:endParaRPr lang="en-US" sz="1200" dirty="0"/>
                </a:p>
              </p:txBody>
            </p:sp>
            <p:sp>
              <p:nvSpPr>
                <p:cNvPr id="22" name="Rectangle 21">
                  <a:extLst>
                    <a:ext uri="{FF2B5EF4-FFF2-40B4-BE49-F238E27FC236}">
                      <a16:creationId xmlns:a16="http://schemas.microsoft.com/office/drawing/2014/main" id="{BBDE3C89-9A80-4F2A-8850-300A95A1B5D9}"/>
                    </a:ext>
                  </a:extLst>
                </p:cNvPr>
                <p:cNvSpPr/>
                <p:nvPr/>
              </p:nvSpPr>
              <p:spPr>
                <a:xfrm>
                  <a:off x="3333482" y="6713478"/>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TrackCreateScreen</a:t>
                  </a:r>
                  <a:endParaRPr lang="en-US" sz="1200" dirty="0"/>
                </a:p>
              </p:txBody>
            </p:sp>
            <p:sp>
              <p:nvSpPr>
                <p:cNvPr id="23" name="Rectangle 22">
                  <a:extLst>
                    <a:ext uri="{FF2B5EF4-FFF2-40B4-BE49-F238E27FC236}">
                      <a16:creationId xmlns:a16="http://schemas.microsoft.com/office/drawing/2014/main" id="{28E5A290-297C-42D8-BFA6-352C8A780AA9}"/>
                    </a:ext>
                  </a:extLst>
                </p:cNvPr>
                <p:cNvSpPr/>
                <p:nvPr/>
              </p:nvSpPr>
              <p:spPr>
                <a:xfrm>
                  <a:off x="5381155" y="6716580"/>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AccountScreen</a:t>
                  </a:r>
                  <a:endParaRPr lang="en-US" sz="1200" dirty="0"/>
                </a:p>
              </p:txBody>
            </p:sp>
          </p:grpSp>
        </p:grpSp>
        <p:sp>
          <p:nvSpPr>
            <p:cNvPr id="6" name="Rectangle 5">
              <a:extLst>
                <a:ext uri="{FF2B5EF4-FFF2-40B4-BE49-F238E27FC236}">
                  <a16:creationId xmlns:a16="http://schemas.microsoft.com/office/drawing/2014/main" id="{69A32D6C-541A-42B3-B187-709201403368}"/>
                </a:ext>
              </a:extLst>
            </p:cNvPr>
            <p:cNvSpPr/>
            <p:nvPr/>
          </p:nvSpPr>
          <p:spPr>
            <a:xfrm>
              <a:off x="4776064" y="5075267"/>
              <a:ext cx="1819182" cy="62833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Navigation Components</a:t>
              </a:r>
            </a:p>
          </p:txBody>
        </p:sp>
        <p:grpSp>
          <p:nvGrpSpPr>
            <p:cNvPr id="7" name="Group 6">
              <a:extLst>
                <a:ext uri="{FF2B5EF4-FFF2-40B4-BE49-F238E27FC236}">
                  <a16:creationId xmlns:a16="http://schemas.microsoft.com/office/drawing/2014/main" id="{16CD9639-233A-4582-8D52-03D2B2A42BCB}"/>
                </a:ext>
              </a:extLst>
            </p:cNvPr>
            <p:cNvGrpSpPr/>
            <p:nvPr/>
          </p:nvGrpSpPr>
          <p:grpSpPr>
            <a:xfrm>
              <a:off x="4089822" y="3264159"/>
              <a:ext cx="3191666" cy="978586"/>
              <a:chOff x="4089822" y="3264159"/>
              <a:chExt cx="3191666" cy="978586"/>
            </a:xfrm>
          </p:grpSpPr>
          <p:sp>
            <p:nvSpPr>
              <p:cNvPr id="15" name="Rectangle 14">
                <a:extLst>
                  <a:ext uri="{FF2B5EF4-FFF2-40B4-BE49-F238E27FC236}">
                    <a16:creationId xmlns:a16="http://schemas.microsoft.com/office/drawing/2014/main" id="{934F1E53-6CB2-4B2E-A934-8D2FD72E3BCF}"/>
                  </a:ext>
                </a:extLst>
              </p:cNvPr>
              <p:cNvSpPr/>
              <p:nvPr/>
            </p:nvSpPr>
            <p:spPr>
              <a:xfrm>
                <a:off x="4089822" y="3264159"/>
                <a:ext cx="3191666" cy="97858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AuthProvider</a:t>
                </a:r>
                <a:endParaRPr lang="en-US" sz="1600" dirty="0"/>
              </a:p>
            </p:txBody>
          </p:sp>
          <p:sp>
            <p:nvSpPr>
              <p:cNvPr id="16" name="Rectangle 15">
                <a:extLst>
                  <a:ext uri="{FF2B5EF4-FFF2-40B4-BE49-F238E27FC236}">
                    <a16:creationId xmlns:a16="http://schemas.microsoft.com/office/drawing/2014/main" id="{B1AC367E-403A-41B7-9C50-58C7FFF927E3}"/>
                  </a:ext>
                </a:extLst>
              </p:cNvPr>
              <p:cNvSpPr/>
              <p:nvPr/>
            </p:nvSpPr>
            <p:spPr>
              <a:xfrm>
                <a:off x="4622149" y="3946286"/>
                <a:ext cx="2127012" cy="22371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t>
                </a:r>
                <a:r>
                  <a:rPr lang="en-US" sz="1600" dirty="0" err="1"/>
                  <a:t>isSignedIn</a:t>
                </a:r>
                <a:r>
                  <a:rPr lang="en-US" sz="1600" dirty="0"/>
                  <a:t>: true}</a:t>
                </a:r>
              </a:p>
            </p:txBody>
          </p:sp>
        </p:grpSp>
        <p:cxnSp>
          <p:nvCxnSpPr>
            <p:cNvPr id="8" name="Straight Arrow Connector 7">
              <a:extLst>
                <a:ext uri="{FF2B5EF4-FFF2-40B4-BE49-F238E27FC236}">
                  <a16:creationId xmlns:a16="http://schemas.microsoft.com/office/drawing/2014/main" id="{18D06E10-9569-42C5-8EAA-ADF9798E9974}"/>
                </a:ext>
              </a:extLst>
            </p:cNvPr>
            <p:cNvCxnSpPr>
              <a:endCxn id="6" idx="0"/>
            </p:cNvCxnSpPr>
            <p:nvPr/>
          </p:nvCxnSpPr>
          <p:spPr>
            <a:xfrm>
              <a:off x="5685655" y="4284951"/>
              <a:ext cx="0" cy="790316"/>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B37DD37F-BCA8-4499-935E-25C2F3DFC489}"/>
                </a:ext>
              </a:extLst>
            </p:cNvPr>
            <p:cNvCxnSpPr>
              <a:stCxn id="6" idx="2"/>
              <a:endCxn id="18" idx="0"/>
            </p:cNvCxnSpPr>
            <p:nvPr/>
          </p:nvCxnSpPr>
          <p:spPr>
            <a:xfrm rot="5400000">
              <a:off x="3103478" y="3723475"/>
              <a:ext cx="602046" cy="45623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7865C7AE-1F2D-4D42-B88C-9EF20567C53A}"/>
                </a:ext>
              </a:extLst>
            </p:cNvPr>
            <p:cNvCxnSpPr>
              <a:cxnSpLocks/>
              <a:stCxn id="6" idx="2"/>
              <a:endCxn id="17" idx="0"/>
            </p:cNvCxnSpPr>
            <p:nvPr/>
          </p:nvCxnSpPr>
          <p:spPr>
            <a:xfrm rot="5400000">
              <a:off x="4053922" y="4677021"/>
              <a:ext cx="605148" cy="265831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52995F8-C493-47B1-9BC1-75DDF60E9D3D}"/>
                </a:ext>
              </a:extLst>
            </p:cNvPr>
            <p:cNvCxnSpPr>
              <a:cxnSpLocks/>
              <a:stCxn id="6" idx="2"/>
              <a:endCxn id="20" idx="0"/>
            </p:cNvCxnSpPr>
            <p:nvPr/>
          </p:nvCxnSpPr>
          <p:spPr>
            <a:xfrm rot="5400000">
              <a:off x="5046176" y="5666173"/>
              <a:ext cx="602046" cy="6769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D0AFD7F-2859-413C-A965-AE6C298F1506}"/>
                </a:ext>
              </a:extLst>
            </p:cNvPr>
            <p:cNvCxnSpPr>
              <a:cxnSpLocks/>
              <a:stCxn id="6" idx="2"/>
              <a:endCxn id="22" idx="0"/>
            </p:cNvCxnSpPr>
            <p:nvPr/>
          </p:nvCxnSpPr>
          <p:spPr>
            <a:xfrm rot="16200000" flipH="1">
              <a:off x="6044600" y="5344661"/>
              <a:ext cx="602046" cy="131993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ADDA696-47C2-406D-B978-8D36F9DE0E61}"/>
                </a:ext>
              </a:extLst>
            </p:cNvPr>
            <p:cNvCxnSpPr>
              <a:cxnSpLocks/>
              <a:stCxn id="6" idx="2"/>
              <a:endCxn id="23" idx="0"/>
            </p:cNvCxnSpPr>
            <p:nvPr/>
          </p:nvCxnSpPr>
          <p:spPr>
            <a:xfrm rot="16200000" flipH="1">
              <a:off x="7066885" y="4322375"/>
              <a:ext cx="605148" cy="33676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E4123CEF-7EE8-4D48-8E9B-47C0949DC506}"/>
                </a:ext>
              </a:extLst>
            </p:cNvPr>
            <p:cNvCxnSpPr>
              <a:cxnSpLocks/>
              <a:stCxn id="6" idx="2"/>
              <a:endCxn id="21" idx="0"/>
            </p:cNvCxnSpPr>
            <p:nvPr/>
          </p:nvCxnSpPr>
          <p:spPr>
            <a:xfrm rot="16200000" flipH="1">
              <a:off x="7976477" y="3412783"/>
              <a:ext cx="605146" cy="51867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37558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8" y="1431407"/>
            <a:ext cx="10178331" cy="4783330"/>
          </a:xfrm>
        </p:spPr>
        <p:txBody>
          <a:bodyPr>
            <a:normAutofit/>
          </a:bodyPr>
          <a:lstStyle/>
          <a:p>
            <a:r>
              <a:rPr lang="en-US" sz="2200" dirty="0"/>
              <a:t>One is the </a:t>
            </a:r>
            <a:r>
              <a:rPr lang="en-US" sz="2200" dirty="0" err="1"/>
              <a:t>signIn</a:t>
            </a:r>
            <a:r>
              <a:rPr lang="en-US" sz="2200" dirty="0"/>
              <a:t> screen!</a:t>
            </a:r>
          </a:p>
          <a:p>
            <a:r>
              <a:rPr lang="en-US" sz="2200" dirty="0"/>
              <a:t>The sign in screen will, try to “sign in”, to change </a:t>
            </a:r>
            <a:r>
              <a:rPr lang="en-US" sz="2200" dirty="0" err="1"/>
              <a:t>signedIn</a:t>
            </a:r>
            <a:r>
              <a:rPr lang="en-US" sz="2200" dirty="0"/>
              <a:t> to true!</a:t>
            </a:r>
            <a:endParaRPr lang="en-US" dirty="0"/>
          </a:p>
          <a:p>
            <a:endParaRPr lang="en-US" sz="2200" dirty="0"/>
          </a:p>
          <a:p>
            <a:endParaRPr lang="en-US" sz="2000" dirty="0"/>
          </a:p>
        </p:txBody>
      </p:sp>
      <p:grpSp>
        <p:nvGrpSpPr>
          <p:cNvPr id="4" name="Group 3">
            <a:extLst>
              <a:ext uri="{FF2B5EF4-FFF2-40B4-BE49-F238E27FC236}">
                <a16:creationId xmlns:a16="http://schemas.microsoft.com/office/drawing/2014/main" id="{9B594706-AB8D-4C41-A7C5-38068D5FDA0D}"/>
              </a:ext>
            </a:extLst>
          </p:cNvPr>
          <p:cNvGrpSpPr/>
          <p:nvPr/>
        </p:nvGrpSpPr>
        <p:grpSpPr>
          <a:xfrm>
            <a:off x="213756" y="3264159"/>
            <a:ext cx="11568281" cy="3268305"/>
            <a:chOff x="213756" y="3264159"/>
            <a:chExt cx="11568281" cy="3268305"/>
          </a:xfrm>
        </p:grpSpPr>
        <p:grpSp>
          <p:nvGrpSpPr>
            <p:cNvPr id="5" name="Group 4">
              <a:extLst>
                <a:ext uri="{FF2B5EF4-FFF2-40B4-BE49-F238E27FC236}">
                  <a16:creationId xmlns:a16="http://schemas.microsoft.com/office/drawing/2014/main" id="{378FB212-73AF-4D95-9F89-925E072DE358}"/>
                </a:ext>
              </a:extLst>
            </p:cNvPr>
            <p:cNvGrpSpPr/>
            <p:nvPr/>
          </p:nvGrpSpPr>
          <p:grpSpPr>
            <a:xfrm>
              <a:off x="213756" y="6305652"/>
              <a:ext cx="11568281" cy="226812"/>
              <a:chOff x="1695315" y="7379163"/>
              <a:chExt cx="11568281" cy="226812"/>
            </a:xfrm>
          </p:grpSpPr>
          <p:sp>
            <p:nvSpPr>
              <p:cNvPr id="17" name="Rectangle 16">
                <a:extLst>
                  <a:ext uri="{FF2B5EF4-FFF2-40B4-BE49-F238E27FC236}">
                    <a16:creationId xmlns:a16="http://schemas.microsoft.com/office/drawing/2014/main" id="{6A5EFD29-E31B-4B5A-B059-775CAF0B14B8}"/>
                  </a:ext>
                </a:extLst>
              </p:cNvPr>
              <p:cNvSpPr/>
              <p:nvPr/>
            </p:nvSpPr>
            <p:spPr>
              <a:xfrm>
                <a:off x="3599304" y="7382265"/>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SignupScreen</a:t>
                </a:r>
                <a:endParaRPr lang="en-US" sz="1200" dirty="0"/>
              </a:p>
            </p:txBody>
          </p:sp>
          <p:sp>
            <p:nvSpPr>
              <p:cNvPr id="18" name="Rectangle 17">
                <a:extLst>
                  <a:ext uri="{FF2B5EF4-FFF2-40B4-BE49-F238E27FC236}">
                    <a16:creationId xmlns:a16="http://schemas.microsoft.com/office/drawing/2014/main" id="{D913D09E-95AB-4F54-9F83-50AC4B3B1DA9}"/>
                  </a:ext>
                </a:extLst>
              </p:cNvPr>
              <p:cNvSpPr/>
              <p:nvPr/>
            </p:nvSpPr>
            <p:spPr>
              <a:xfrm>
                <a:off x="1695315" y="7379163"/>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SigninScreen</a:t>
                </a:r>
                <a:endParaRPr lang="en-US" sz="1200" dirty="0"/>
              </a:p>
            </p:txBody>
          </p:sp>
          <p:grpSp>
            <p:nvGrpSpPr>
              <p:cNvPr id="19" name="Group 18">
                <a:extLst>
                  <a:ext uri="{FF2B5EF4-FFF2-40B4-BE49-F238E27FC236}">
                    <a16:creationId xmlns:a16="http://schemas.microsoft.com/office/drawing/2014/main" id="{5D14EEC7-06D1-4129-B4B4-C9ABD21B1E8D}"/>
                  </a:ext>
                </a:extLst>
              </p:cNvPr>
              <p:cNvGrpSpPr/>
              <p:nvPr/>
            </p:nvGrpSpPr>
            <p:grpSpPr>
              <a:xfrm>
                <a:off x="5580711" y="7379163"/>
                <a:ext cx="7682885" cy="226812"/>
                <a:chOff x="1336634" y="6713478"/>
                <a:chExt cx="7682885" cy="226812"/>
              </a:xfrm>
            </p:grpSpPr>
            <p:sp>
              <p:nvSpPr>
                <p:cNvPr id="20" name="Rectangle 19">
                  <a:extLst>
                    <a:ext uri="{FF2B5EF4-FFF2-40B4-BE49-F238E27FC236}">
                      <a16:creationId xmlns:a16="http://schemas.microsoft.com/office/drawing/2014/main" id="{3645B290-3857-42E1-AE3B-C538442FE92F}"/>
                    </a:ext>
                  </a:extLst>
                </p:cNvPr>
                <p:cNvSpPr/>
                <p:nvPr/>
              </p:nvSpPr>
              <p:spPr>
                <a:xfrm>
                  <a:off x="1336634" y="6713478"/>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TrackListScreen</a:t>
                  </a:r>
                  <a:endParaRPr lang="en-US" sz="1200" dirty="0"/>
                </a:p>
              </p:txBody>
            </p:sp>
            <p:sp>
              <p:nvSpPr>
                <p:cNvPr id="21" name="Rectangle 20">
                  <a:extLst>
                    <a:ext uri="{FF2B5EF4-FFF2-40B4-BE49-F238E27FC236}">
                      <a16:creationId xmlns:a16="http://schemas.microsoft.com/office/drawing/2014/main" id="{4D9EA18F-CDCC-41DC-8392-651D6488EEDB}"/>
                    </a:ext>
                  </a:extLst>
                </p:cNvPr>
                <p:cNvSpPr/>
                <p:nvPr/>
              </p:nvSpPr>
              <p:spPr>
                <a:xfrm>
                  <a:off x="7200337" y="6716578"/>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TrackDetailScreen</a:t>
                  </a:r>
                  <a:endParaRPr lang="en-US" sz="1200" dirty="0"/>
                </a:p>
              </p:txBody>
            </p:sp>
            <p:sp>
              <p:nvSpPr>
                <p:cNvPr id="22" name="Rectangle 21">
                  <a:extLst>
                    <a:ext uri="{FF2B5EF4-FFF2-40B4-BE49-F238E27FC236}">
                      <a16:creationId xmlns:a16="http://schemas.microsoft.com/office/drawing/2014/main" id="{BBDE3C89-9A80-4F2A-8850-300A95A1B5D9}"/>
                    </a:ext>
                  </a:extLst>
                </p:cNvPr>
                <p:cNvSpPr/>
                <p:nvPr/>
              </p:nvSpPr>
              <p:spPr>
                <a:xfrm>
                  <a:off x="3333482" y="6713478"/>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TrackCreateScreen</a:t>
                  </a:r>
                  <a:endParaRPr lang="en-US" sz="1200" dirty="0"/>
                </a:p>
              </p:txBody>
            </p:sp>
            <p:sp>
              <p:nvSpPr>
                <p:cNvPr id="23" name="Rectangle 22">
                  <a:extLst>
                    <a:ext uri="{FF2B5EF4-FFF2-40B4-BE49-F238E27FC236}">
                      <a16:creationId xmlns:a16="http://schemas.microsoft.com/office/drawing/2014/main" id="{28E5A290-297C-42D8-BFA6-352C8A780AA9}"/>
                    </a:ext>
                  </a:extLst>
                </p:cNvPr>
                <p:cNvSpPr/>
                <p:nvPr/>
              </p:nvSpPr>
              <p:spPr>
                <a:xfrm>
                  <a:off x="5381155" y="6716580"/>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AccountScreen</a:t>
                  </a:r>
                  <a:endParaRPr lang="en-US" sz="1200" dirty="0"/>
                </a:p>
              </p:txBody>
            </p:sp>
          </p:grpSp>
        </p:grpSp>
        <p:sp>
          <p:nvSpPr>
            <p:cNvPr id="6" name="Rectangle 5">
              <a:extLst>
                <a:ext uri="{FF2B5EF4-FFF2-40B4-BE49-F238E27FC236}">
                  <a16:creationId xmlns:a16="http://schemas.microsoft.com/office/drawing/2014/main" id="{69A32D6C-541A-42B3-B187-709201403368}"/>
                </a:ext>
              </a:extLst>
            </p:cNvPr>
            <p:cNvSpPr/>
            <p:nvPr/>
          </p:nvSpPr>
          <p:spPr>
            <a:xfrm>
              <a:off x="4776064" y="5075267"/>
              <a:ext cx="1819182" cy="62833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Navigation Components</a:t>
              </a:r>
            </a:p>
          </p:txBody>
        </p:sp>
        <p:grpSp>
          <p:nvGrpSpPr>
            <p:cNvPr id="7" name="Group 6">
              <a:extLst>
                <a:ext uri="{FF2B5EF4-FFF2-40B4-BE49-F238E27FC236}">
                  <a16:creationId xmlns:a16="http://schemas.microsoft.com/office/drawing/2014/main" id="{16CD9639-233A-4582-8D52-03D2B2A42BCB}"/>
                </a:ext>
              </a:extLst>
            </p:cNvPr>
            <p:cNvGrpSpPr/>
            <p:nvPr/>
          </p:nvGrpSpPr>
          <p:grpSpPr>
            <a:xfrm>
              <a:off x="4089822" y="3264159"/>
              <a:ext cx="3191666" cy="978586"/>
              <a:chOff x="4089822" y="3264159"/>
              <a:chExt cx="3191666" cy="978586"/>
            </a:xfrm>
          </p:grpSpPr>
          <p:sp>
            <p:nvSpPr>
              <p:cNvPr id="15" name="Rectangle 14">
                <a:extLst>
                  <a:ext uri="{FF2B5EF4-FFF2-40B4-BE49-F238E27FC236}">
                    <a16:creationId xmlns:a16="http://schemas.microsoft.com/office/drawing/2014/main" id="{934F1E53-6CB2-4B2E-A934-8D2FD72E3BCF}"/>
                  </a:ext>
                </a:extLst>
              </p:cNvPr>
              <p:cNvSpPr/>
              <p:nvPr/>
            </p:nvSpPr>
            <p:spPr>
              <a:xfrm>
                <a:off x="4089822" y="3264159"/>
                <a:ext cx="3191666" cy="97858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AuthProvider</a:t>
                </a:r>
                <a:endParaRPr lang="en-US" sz="1600" dirty="0"/>
              </a:p>
            </p:txBody>
          </p:sp>
          <p:sp>
            <p:nvSpPr>
              <p:cNvPr id="16" name="Rectangle 15">
                <a:extLst>
                  <a:ext uri="{FF2B5EF4-FFF2-40B4-BE49-F238E27FC236}">
                    <a16:creationId xmlns:a16="http://schemas.microsoft.com/office/drawing/2014/main" id="{B1AC367E-403A-41B7-9C50-58C7FFF927E3}"/>
                  </a:ext>
                </a:extLst>
              </p:cNvPr>
              <p:cNvSpPr/>
              <p:nvPr/>
            </p:nvSpPr>
            <p:spPr>
              <a:xfrm>
                <a:off x="4622149" y="3946286"/>
                <a:ext cx="2127012" cy="22371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t>
                </a:r>
                <a:r>
                  <a:rPr lang="en-US" sz="1600" dirty="0" err="1"/>
                  <a:t>isSignedIn</a:t>
                </a:r>
                <a:r>
                  <a:rPr lang="en-US" sz="1600" dirty="0"/>
                  <a:t>: true}</a:t>
                </a:r>
              </a:p>
            </p:txBody>
          </p:sp>
        </p:grpSp>
        <p:cxnSp>
          <p:nvCxnSpPr>
            <p:cNvPr id="8" name="Straight Arrow Connector 7">
              <a:extLst>
                <a:ext uri="{FF2B5EF4-FFF2-40B4-BE49-F238E27FC236}">
                  <a16:creationId xmlns:a16="http://schemas.microsoft.com/office/drawing/2014/main" id="{18D06E10-9569-42C5-8EAA-ADF9798E9974}"/>
                </a:ext>
              </a:extLst>
            </p:cNvPr>
            <p:cNvCxnSpPr>
              <a:endCxn id="6" idx="0"/>
            </p:cNvCxnSpPr>
            <p:nvPr/>
          </p:nvCxnSpPr>
          <p:spPr>
            <a:xfrm>
              <a:off x="5685655" y="4284951"/>
              <a:ext cx="0" cy="790316"/>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B37DD37F-BCA8-4499-935E-25C2F3DFC489}"/>
                </a:ext>
              </a:extLst>
            </p:cNvPr>
            <p:cNvCxnSpPr>
              <a:stCxn id="6" idx="2"/>
              <a:endCxn id="18" idx="0"/>
            </p:cNvCxnSpPr>
            <p:nvPr/>
          </p:nvCxnSpPr>
          <p:spPr>
            <a:xfrm rot="5400000">
              <a:off x="3103478" y="3723475"/>
              <a:ext cx="602046" cy="45623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7865C7AE-1F2D-4D42-B88C-9EF20567C53A}"/>
                </a:ext>
              </a:extLst>
            </p:cNvPr>
            <p:cNvCxnSpPr>
              <a:cxnSpLocks/>
              <a:stCxn id="6" idx="2"/>
              <a:endCxn id="17" idx="0"/>
            </p:cNvCxnSpPr>
            <p:nvPr/>
          </p:nvCxnSpPr>
          <p:spPr>
            <a:xfrm rot="5400000">
              <a:off x="4053922" y="4677021"/>
              <a:ext cx="605148" cy="265831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52995F8-C493-47B1-9BC1-75DDF60E9D3D}"/>
                </a:ext>
              </a:extLst>
            </p:cNvPr>
            <p:cNvCxnSpPr>
              <a:cxnSpLocks/>
              <a:stCxn id="6" idx="2"/>
              <a:endCxn id="20" idx="0"/>
            </p:cNvCxnSpPr>
            <p:nvPr/>
          </p:nvCxnSpPr>
          <p:spPr>
            <a:xfrm rot="5400000">
              <a:off x="5046176" y="5666173"/>
              <a:ext cx="602046" cy="6769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D0AFD7F-2859-413C-A965-AE6C298F1506}"/>
                </a:ext>
              </a:extLst>
            </p:cNvPr>
            <p:cNvCxnSpPr>
              <a:cxnSpLocks/>
              <a:stCxn id="6" idx="2"/>
              <a:endCxn id="22" idx="0"/>
            </p:cNvCxnSpPr>
            <p:nvPr/>
          </p:nvCxnSpPr>
          <p:spPr>
            <a:xfrm rot="16200000" flipH="1">
              <a:off x="6044600" y="5344661"/>
              <a:ext cx="602046" cy="131993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ADDA696-47C2-406D-B978-8D36F9DE0E61}"/>
                </a:ext>
              </a:extLst>
            </p:cNvPr>
            <p:cNvCxnSpPr>
              <a:cxnSpLocks/>
              <a:stCxn id="6" idx="2"/>
              <a:endCxn id="23" idx="0"/>
            </p:cNvCxnSpPr>
            <p:nvPr/>
          </p:nvCxnSpPr>
          <p:spPr>
            <a:xfrm rot="16200000" flipH="1">
              <a:off x="7066885" y="4322375"/>
              <a:ext cx="605148" cy="33676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E4123CEF-7EE8-4D48-8E9B-47C0949DC506}"/>
                </a:ext>
              </a:extLst>
            </p:cNvPr>
            <p:cNvCxnSpPr>
              <a:cxnSpLocks/>
              <a:stCxn id="6" idx="2"/>
              <a:endCxn id="21" idx="0"/>
            </p:cNvCxnSpPr>
            <p:nvPr/>
          </p:nvCxnSpPr>
          <p:spPr>
            <a:xfrm rot="16200000" flipH="1">
              <a:off x="7976477" y="3412783"/>
              <a:ext cx="605146" cy="51867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4" name="Connector: Elbow 23">
            <a:extLst>
              <a:ext uri="{FF2B5EF4-FFF2-40B4-BE49-F238E27FC236}">
                <a16:creationId xmlns:a16="http://schemas.microsoft.com/office/drawing/2014/main" id="{DAF67AB4-C0BD-477F-9E36-EF30B7130354}"/>
              </a:ext>
            </a:extLst>
          </p:cNvPr>
          <p:cNvCxnSpPr>
            <a:cxnSpLocks/>
            <a:stCxn id="18" idx="1"/>
            <a:endCxn id="15" idx="1"/>
          </p:cNvCxnSpPr>
          <p:nvPr/>
        </p:nvCxnSpPr>
        <p:spPr>
          <a:xfrm rot="10800000" flipH="1">
            <a:off x="213756" y="3753453"/>
            <a:ext cx="3876066" cy="2664055"/>
          </a:xfrm>
          <a:prstGeom prst="bentConnector3">
            <a:avLst>
              <a:gd name="adj1" fmla="val 922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500E546-8F09-42DB-8C2B-6E7313FAF71E}"/>
              </a:ext>
            </a:extLst>
          </p:cNvPr>
          <p:cNvSpPr/>
          <p:nvPr/>
        </p:nvSpPr>
        <p:spPr>
          <a:xfrm>
            <a:off x="641968" y="2910625"/>
            <a:ext cx="2030398" cy="839725"/>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“Try to sign in”</a:t>
            </a:r>
          </a:p>
          <a:p>
            <a:pPr algn="ctr"/>
            <a:r>
              <a:rPr lang="en-US" sz="1600" dirty="0"/>
              <a:t>{email: ‘</a:t>
            </a:r>
            <a:r>
              <a:rPr lang="en-US" sz="1600" dirty="0" err="1"/>
              <a:t>asdf</a:t>
            </a:r>
            <a:r>
              <a:rPr lang="en-US" sz="1600" dirty="0"/>
              <a:t>’,</a:t>
            </a:r>
          </a:p>
          <a:p>
            <a:pPr algn="ctr"/>
            <a:r>
              <a:rPr lang="en-US" sz="1600" dirty="0"/>
              <a:t>password: ‘</a:t>
            </a:r>
            <a:r>
              <a:rPr lang="en-US" sz="1600" dirty="0" err="1"/>
              <a:t>asdf</a:t>
            </a:r>
            <a:r>
              <a:rPr lang="en-US" sz="1600" dirty="0"/>
              <a:t>’}</a:t>
            </a:r>
          </a:p>
        </p:txBody>
      </p:sp>
    </p:spTree>
    <p:extLst>
      <p:ext uri="{BB962C8B-B14F-4D97-AF65-F5344CB8AC3E}">
        <p14:creationId xmlns:p14="http://schemas.microsoft.com/office/powerpoint/2010/main" val="18878731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8" y="1431407"/>
            <a:ext cx="10178331" cy="4783330"/>
          </a:xfrm>
        </p:spPr>
        <p:txBody>
          <a:bodyPr>
            <a:normAutofit/>
          </a:bodyPr>
          <a:lstStyle/>
          <a:p>
            <a:r>
              <a:rPr lang="en-US" sz="2200" dirty="0"/>
              <a:t>The sign up screen will too, basically. Behind the scenes signing up is a little different from signing in…</a:t>
            </a:r>
          </a:p>
          <a:p>
            <a:r>
              <a:rPr lang="en-US" sz="2200" dirty="0"/>
              <a:t>But both of them will end up having the affect of them being signed in!</a:t>
            </a:r>
            <a:endParaRPr lang="en-US" dirty="0"/>
          </a:p>
          <a:p>
            <a:endParaRPr lang="en-US" sz="2200" dirty="0"/>
          </a:p>
          <a:p>
            <a:endParaRPr lang="en-US" sz="2000" dirty="0"/>
          </a:p>
        </p:txBody>
      </p:sp>
      <p:grpSp>
        <p:nvGrpSpPr>
          <p:cNvPr id="4" name="Group 3">
            <a:extLst>
              <a:ext uri="{FF2B5EF4-FFF2-40B4-BE49-F238E27FC236}">
                <a16:creationId xmlns:a16="http://schemas.microsoft.com/office/drawing/2014/main" id="{9B594706-AB8D-4C41-A7C5-38068D5FDA0D}"/>
              </a:ext>
            </a:extLst>
          </p:cNvPr>
          <p:cNvGrpSpPr/>
          <p:nvPr/>
        </p:nvGrpSpPr>
        <p:grpSpPr>
          <a:xfrm>
            <a:off x="213756" y="3264159"/>
            <a:ext cx="11568281" cy="3268305"/>
            <a:chOff x="213756" y="3264159"/>
            <a:chExt cx="11568281" cy="3268305"/>
          </a:xfrm>
        </p:grpSpPr>
        <p:grpSp>
          <p:nvGrpSpPr>
            <p:cNvPr id="5" name="Group 4">
              <a:extLst>
                <a:ext uri="{FF2B5EF4-FFF2-40B4-BE49-F238E27FC236}">
                  <a16:creationId xmlns:a16="http://schemas.microsoft.com/office/drawing/2014/main" id="{378FB212-73AF-4D95-9F89-925E072DE358}"/>
                </a:ext>
              </a:extLst>
            </p:cNvPr>
            <p:cNvGrpSpPr/>
            <p:nvPr/>
          </p:nvGrpSpPr>
          <p:grpSpPr>
            <a:xfrm>
              <a:off x="213756" y="6305652"/>
              <a:ext cx="11568281" cy="226812"/>
              <a:chOff x="1695315" y="7379163"/>
              <a:chExt cx="11568281" cy="226812"/>
            </a:xfrm>
          </p:grpSpPr>
          <p:sp>
            <p:nvSpPr>
              <p:cNvPr id="17" name="Rectangle 16">
                <a:extLst>
                  <a:ext uri="{FF2B5EF4-FFF2-40B4-BE49-F238E27FC236}">
                    <a16:creationId xmlns:a16="http://schemas.microsoft.com/office/drawing/2014/main" id="{6A5EFD29-E31B-4B5A-B059-775CAF0B14B8}"/>
                  </a:ext>
                </a:extLst>
              </p:cNvPr>
              <p:cNvSpPr/>
              <p:nvPr/>
            </p:nvSpPr>
            <p:spPr>
              <a:xfrm>
                <a:off x="3599304" y="7382265"/>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SignupScreen</a:t>
                </a:r>
                <a:endParaRPr lang="en-US" sz="1200" dirty="0"/>
              </a:p>
            </p:txBody>
          </p:sp>
          <p:sp>
            <p:nvSpPr>
              <p:cNvPr id="18" name="Rectangle 17">
                <a:extLst>
                  <a:ext uri="{FF2B5EF4-FFF2-40B4-BE49-F238E27FC236}">
                    <a16:creationId xmlns:a16="http://schemas.microsoft.com/office/drawing/2014/main" id="{D913D09E-95AB-4F54-9F83-50AC4B3B1DA9}"/>
                  </a:ext>
                </a:extLst>
              </p:cNvPr>
              <p:cNvSpPr/>
              <p:nvPr/>
            </p:nvSpPr>
            <p:spPr>
              <a:xfrm>
                <a:off x="1695315" y="7379163"/>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SigninScreen</a:t>
                </a:r>
                <a:endParaRPr lang="en-US" sz="1200" dirty="0"/>
              </a:p>
            </p:txBody>
          </p:sp>
          <p:grpSp>
            <p:nvGrpSpPr>
              <p:cNvPr id="19" name="Group 18">
                <a:extLst>
                  <a:ext uri="{FF2B5EF4-FFF2-40B4-BE49-F238E27FC236}">
                    <a16:creationId xmlns:a16="http://schemas.microsoft.com/office/drawing/2014/main" id="{5D14EEC7-06D1-4129-B4B4-C9ABD21B1E8D}"/>
                  </a:ext>
                </a:extLst>
              </p:cNvPr>
              <p:cNvGrpSpPr/>
              <p:nvPr/>
            </p:nvGrpSpPr>
            <p:grpSpPr>
              <a:xfrm>
                <a:off x="5580711" y="7379163"/>
                <a:ext cx="7682885" cy="226812"/>
                <a:chOff x="1336634" y="6713478"/>
                <a:chExt cx="7682885" cy="226812"/>
              </a:xfrm>
            </p:grpSpPr>
            <p:sp>
              <p:nvSpPr>
                <p:cNvPr id="20" name="Rectangle 19">
                  <a:extLst>
                    <a:ext uri="{FF2B5EF4-FFF2-40B4-BE49-F238E27FC236}">
                      <a16:creationId xmlns:a16="http://schemas.microsoft.com/office/drawing/2014/main" id="{3645B290-3857-42E1-AE3B-C538442FE92F}"/>
                    </a:ext>
                  </a:extLst>
                </p:cNvPr>
                <p:cNvSpPr/>
                <p:nvPr/>
              </p:nvSpPr>
              <p:spPr>
                <a:xfrm>
                  <a:off x="1336634" y="6713478"/>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TrackListScreen</a:t>
                  </a:r>
                  <a:endParaRPr lang="en-US" sz="1200" dirty="0"/>
                </a:p>
              </p:txBody>
            </p:sp>
            <p:sp>
              <p:nvSpPr>
                <p:cNvPr id="21" name="Rectangle 20">
                  <a:extLst>
                    <a:ext uri="{FF2B5EF4-FFF2-40B4-BE49-F238E27FC236}">
                      <a16:creationId xmlns:a16="http://schemas.microsoft.com/office/drawing/2014/main" id="{4D9EA18F-CDCC-41DC-8392-651D6488EEDB}"/>
                    </a:ext>
                  </a:extLst>
                </p:cNvPr>
                <p:cNvSpPr/>
                <p:nvPr/>
              </p:nvSpPr>
              <p:spPr>
                <a:xfrm>
                  <a:off x="7200337" y="6716578"/>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TrackDetailScreen</a:t>
                  </a:r>
                  <a:endParaRPr lang="en-US" sz="1200" dirty="0"/>
                </a:p>
              </p:txBody>
            </p:sp>
            <p:sp>
              <p:nvSpPr>
                <p:cNvPr id="22" name="Rectangle 21">
                  <a:extLst>
                    <a:ext uri="{FF2B5EF4-FFF2-40B4-BE49-F238E27FC236}">
                      <a16:creationId xmlns:a16="http://schemas.microsoft.com/office/drawing/2014/main" id="{BBDE3C89-9A80-4F2A-8850-300A95A1B5D9}"/>
                    </a:ext>
                  </a:extLst>
                </p:cNvPr>
                <p:cNvSpPr/>
                <p:nvPr/>
              </p:nvSpPr>
              <p:spPr>
                <a:xfrm>
                  <a:off x="3333482" y="6713478"/>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TrackCreateScreen</a:t>
                  </a:r>
                  <a:endParaRPr lang="en-US" sz="1200" dirty="0"/>
                </a:p>
              </p:txBody>
            </p:sp>
            <p:sp>
              <p:nvSpPr>
                <p:cNvPr id="23" name="Rectangle 22">
                  <a:extLst>
                    <a:ext uri="{FF2B5EF4-FFF2-40B4-BE49-F238E27FC236}">
                      <a16:creationId xmlns:a16="http://schemas.microsoft.com/office/drawing/2014/main" id="{28E5A290-297C-42D8-BFA6-352C8A780AA9}"/>
                    </a:ext>
                  </a:extLst>
                </p:cNvPr>
                <p:cNvSpPr/>
                <p:nvPr/>
              </p:nvSpPr>
              <p:spPr>
                <a:xfrm>
                  <a:off x="5381155" y="6716580"/>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AccountScreen</a:t>
                  </a:r>
                  <a:endParaRPr lang="en-US" sz="1200" dirty="0"/>
                </a:p>
              </p:txBody>
            </p:sp>
          </p:grpSp>
        </p:grpSp>
        <p:sp>
          <p:nvSpPr>
            <p:cNvPr id="6" name="Rectangle 5">
              <a:extLst>
                <a:ext uri="{FF2B5EF4-FFF2-40B4-BE49-F238E27FC236}">
                  <a16:creationId xmlns:a16="http://schemas.microsoft.com/office/drawing/2014/main" id="{69A32D6C-541A-42B3-B187-709201403368}"/>
                </a:ext>
              </a:extLst>
            </p:cNvPr>
            <p:cNvSpPr/>
            <p:nvPr/>
          </p:nvSpPr>
          <p:spPr>
            <a:xfrm>
              <a:off x="4776064" y="5075267"/>
              <a:ext cx="1819182" cy="62833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Navigation Components</a:t>
              </a:r>
            </a:p>
          </p:txBody>
        </p:sp>
        <p:grpSp>
          <p:nvGrpSpPr>
            <p:cNvPr id="7" name="Group 6">
              <a:extLst>
                <a:ext uri="{FF2B5EF4-FFF2-40B4-BE49-F238E27FC236}">
                  <a16:creationId xmlns:a16="http://schemas.microsoft.com/office/drawing/2014/main" id="{16CD9639-233A-4582-8D52-03D2B2A42BCB}"/>
                </a:ext>
              </a:extLst>
            </p:cNvPr>
            <p:cNvGrpSpPr/>
            <p:nvPr/>
          </p:nvGrpSpPr>
          <p:grpSpPr>
            <a:xfrm>
              <a:off x="4089822" y="3264159"/>
              <a:ext cx="3191666" cy="978586"/>
              <a:chOff x="4089822" y="3264159"/>
              <a:chExt cx="3191666" cy="978586"/>
            </a:xfrm>
          </p:grpSpPr>
          <p:sp>
            <p:nvSpPr>
              <p:cNvPr id="15" name="Rectangle 14">
                <a:extLst>
                  <a:ext uri="{FF2B5EF4-FFF2-40B4-BE49-F238E27FC236}">
                    <a16:creationId xmlns:a16="http://schemas.microsoft.com/office/drawing/2014/main" id="{934F1E53-6CB2-4B2E-A934-8D2FD72E3BCF}"/>
                  </a:ext>
                </a:extLst>
              </p:cNvPr>
              <p:cNvSpPr/>
              <p:nvPr/>
            </p:nvSpPr>
            <p:spPr>
              <a:xfrm>
                <a:off x="4089822" y="3264159"/>
                <a:ext cx="3191666" cy="97858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AuthProvider</a:t>
                </a:r>
                <a:endParaRPr lang="en-US" sz="1600" dirty="0"/>
              </a:p>
            </p:txBody>
          </p:sp>
          <p:sp>
            <p:nvSpPr>
              <p:cNvPr id="16" name="Rectangle 15">
                <a:extLst>
                  <a:ext uri="{FF2B5EF4-FFF2-40B4-BE49-F238E27FC236}">
                    <a16:creationId xmlns:a16="http://schemas.microsoft.com/office/drawing/2014/main" id="{B1AC367E-403A-41B7-9C50-58C7FFF927E3}"/>
                  </a:ext>
                </a:extLst>
              </p:cNvPr>
              <p:cNvSpPr/>
              <p:nvPr/>
            </p:nvSpPr>
            <p:spPr>
              <a:xfrm>
                <a:off x="4622149" y="3946286"/>
                <a:ext cx="2127012" cy="22371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t>
                </a:r>
                <a:r>
                  <a:rPr lang="en-US" sz="1600" dirty="0" err="1"/>
                  <a:t>isSignedIn</a:t>
                </a:r>
                <a:r>
                  <a:rPr lang="en-US" sz="1600" dirty="0"/>
                  <a:t>: true}</a:t>
                </a:r>
              </a:p>
            </p:txBody>
          </p:sp>
        </p:grpSp>
        <p:cxnSp>
          <p:nvCxnSpPr>
            <p:cNvPr id="8" name="Straight Arrow Connector 7">
              <a:extLst>
                <a:ext uri="{FF2B5EF4-FFF2-40B4-BE49-F238E27FC236}">
                  <a16:creationId xmlns:a16="http://schemas.microsoft.com/office/drawing/2014/main" id="{18D06E10-9569-42C5-8EAA-ADF9798E9974}"/>
                </a:ext>
              </a:extLst>
            </p:cNvPr>
            <p:cNvCxnSpPr>
              <a:endCxn id="6" idx="0"/>
            </p:cNvCxnSpPr>
            <p:nvPr/>
          </p:nvCxnSpPr>
          <p:spPr>
            <a:xfrm>
              <a:off x="5685655" y="4284951"/>
              <a:ext cx="0" cy="790316"/>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B37DD37F-BCA8-4499-935E-25C2F3DFC489}"/>
                </a:ext>
              </a:extLst>
            </p:cNvPr>
            <p:cNvCxnSpPr>
              <a:stCxn id="6" idx="2"/>
              <a:endCxn id="18" idx="0"/>
            </p:cNvCxnSpPr>
            <p:nvPr/>
          </p:nvCxnSpPr>
          <p:spPr>
            <a:xfrm rot="5400000">
              <a:off x="3103478" y="3723475"/>
              <a:ext cx="602046" cy="45623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7865C7AE-1F2D-4D42-B88C-9EF20567C53A}"/>
                </a:ext>
              </a:extLst>
            </p:cNvPr>
            <p:cNvCxnSpPr>
              <a:cxnSpLocks/>
              <a:stCxn id="6" idx="2"/>
              <a:endCxn id="17" idx="0"/>
            </p:cNvCxnSpPr>
            <p:nvPr/>
          </p:nvCxnSpPr>
          <p:spPr>
            <a:xfrm rot="5400000">
              <a:off x="4053922" y="4677021"/>
              <a:ext cx="605148" cy="265831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52995F8-C493-47B1-9BC1-75DDF60E9D3D}"/>
                </a:ext>
              </a:extLst>
            </p:cNvPr>
            <p:cNvCxnSpPr>
              <a:cxnSpLocks/>
              <a:stCxn id="6" idx="2"/>
              <a:endCxn id="20" idx="0"/>
            </p:cNvCxnSpPr>
            <p:nvPr/>
          </p:nvCxnSpPr>
          <p:spPr>
            <a:xfrm rot="5400000">
              <a:off x="5046176" y="5666173"/>
              <a:ext cx="602046" cy="6769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D0AFD7F-2859-413C-A965-AE6C298F1506}"/>
                </a:ext>
              </a:extLst>
            </p:cNvPr>
            <p:cNvCxnSpPr>
              <a:cxnSpLocks/>
              <a:stCxn id="6" idx="2"/>
              <a:endCxn id="22" idx="0"/>
            </p:cNvCxnSpPr>
            <p:nvPr/>
          </p:nvCxnSpPr>
          <p:spPr>
            <a:xfrm rot="16200000" flipH="1">
              <a:off x="6044600" y="5344661"/>
              <a:ext cx="602046" cy="131993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ADDA696-47C2-406D-B978-8D36F9DE0E61}"/>
                </a:ext>
              </a:extLst>
            </p:cNvPr>
            <p:cNvCxnSpPr>
              <a:cxnSpLocks/>
              <a:stCxn id="6" idx="2"/>
              <a:endCxn id="23" idx="0"/>
            </p:cNvCxnSpPr>
            <p:nvPr/>
          </p:nvCxnSpPr>
          <p:spPr>
            <a:xfrm rot="16200000" flipH="1">
              <a:off x="7066885" y="4322375"/>
              <a:ext cx="605148" cy="33676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E4123CEF-7EE8-4D48-8E9B-47C0949DC506}"/>
                </a:ext>
              </a:extLst>
            </p:cNvPr>
            <p:cNvCxnSpPr>
              <a:cxnSpLocks/>
              <a:stCxn id="6" idx="2"/>
              <a:endCxn id="21" idx="0"/>
            </p:cNvCxnSpPr>
            <p:nvPr/>
          </p:nvCxnSpPr>
          <p:spPr>
            <a:xfrm rot="16200000" flipH="1">
              <a:off x="7976477" y="3412783"/>
              <a:ext cx="605146" cy="51867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4" name="Connector: Elbow 23">
            <a:extLst>
              <a:ext uri="{FF2B5EF4-FFF2-40B4-BE49-F238E27FC236}">
                <a16:creationId xmlns:a16="http://schemas.microsoft.com/office/drawing/2014/main" id="{DAF67AB4-C0BD-477F-9E36-EF30B7130354}"/>
              </a:ext>
            </a:extLst>
          </p:cNvPr>
          <p:cNvCxnSpPr>
            <a:cxnSpLocks/>
            <a:stCxn id="18" idx="1"/>
            <a:endCxn id="15" idx="1"/>
          </p:cNvCxnSpPr>
          <p:nvPr/>
        </p:nvCxnSpPr>
        <p:spPr>
          <a:xfrm rot="10800000" flipH="1">
            <a:off x="213756" y="3753453"/>
            <a:ext cx="3876066" cy="2664055"/>
          </a:xfrm>
          <a:prstGeom prst="bentConnector3">
            <a:avLst>
              <a:gd name="adj1" fmla="val 922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500E546-8F09-42DB-8C2B-6E7313FAF71E}"/>
              </a:ext>
            </a:extLst>
          </p:cNvPr>
          <p:cNvSpPr/>
          <p:nvPr/>
        </p:nvSpPr>
        <p:spPr>
          <a:xfrm>
            <a:off x="707809" y="3165566"/>
            <a:ext cx="1473544" cy="596345"/>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“Try to sign in”</a:t>
            </a:r>
          </a:p>
          <a:p>
            <a:pPr algn="ctr"/>
            <a:r>
              <a:rPr lang="en-US" sz="1200" dirty="0"/>
              <a:t>{email: ‘</a:t>
            </a:r>
            <a:r>
              <a:rPr lang="en-US" sz="1200" dirty="0" err="1"/>
              <a:t>asdf</a:t>
            </a:r>
            <a:r>
              <a:rPr lang="en-US" sz="1200" dirty="0"/>
              <a:t>’,</a:t>
            </a:r>
          </a:p>
          <a:p>
            <a:pPr algn="ctr"/>
            <a:r>
              <a:rPr lang="en-US" sz="1200" dirty="0"/>
              <a:t>password: ‘</a:t>
            </a:r>
            <a:r>
              <a:rPr lang="en-US" sz="1200" dirty="0" err="1"/>
              <a:t>asdf</a:t>
            </a:r>
            <a:r>
              <a:rPr lang="en-US" sz="1200" dirty="0"/>
              <a:t>’}</a:t>
            </a:r>
          </a:p>
        </p:txBody>
      </p:sp>
      <p:cxnSp>
        <p:nvCxnSpPr>
          <p:cNvPr id="26" name="Connector: Elbow 25">
            <a:extLst>
              <a:ext uri="{FF2B5EF4-FFF2-40B4-BE49-F238E27FC236}">
                <a16:creationId xmlns:a16="http://schemas.microsoft.com/office/drawing/2014/main" id="{B3224CAC-4386-4C84-BEB3-A692D4EBB084}"/>
              </a:ext>
            </a:extLst>
          </p:cNvPr>
          <p:cNvCxnSpPr>
            <a:cxnSpLocks/>
            <a:stCxn id="17" idx="1"/>
            <a:endCxn id="15" idx="1"/>
          </p:cNvCxnSpPr>
          <p:nvPr/>
        </p:nvCxnSpPr>
        <p:spPr>
          <a:xfrm rot="10800000" flipH="1">
            <a:off x="2117744" y="3753453"/>
            <a:ext cx="1972077" cy="2667157"/>
          </a:xfrm>
          <a:prstGeom prst="bentConnector3">
            <a:avLst>
              <a:gd name="adj1" fmla="val 36408"/>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26F458D-3C6B-4F18-9EC2-128F9271D27B}"/>
              </a:ext>
            </a:extLst>
          </p:cNvPr>
          <p:cNvSpPr/>
          <p:nvPr/>
        </p:nvSpPr>
        <p:spPr>
          <a:xfrm>
            <a:off x="1351220" y="4390250"/>
            <a:ext cx="1473545" cy="582925"/>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“Try to sign up”</a:t>
            </a:r>
          </a:p>
          <a:p>
            <a:pPr algn="ctr"/>
            <a:r>
              <a:rPr lang="en-US" sz="1200" dirty="0"/>
              <a:t>{email: ‘</a:t>
            </a:r>
            <a:r>
              <a:rPr lang="en-US" sz="1200" dirty="0" err="1"/>
              <a:t>asdf</a:t>
            </a:r>
            <a:r>
              <a:rPr lang="en-US" sz="1200" dirty="0"/>
              <a:t>’,</a:t>
            </a:r>
          </a:p>
          <a:p>
            <a:pPr algn="ctr"/>
            <a:r>
              <a:rPr lang="en-US" sz="1200" dirty="0"/>
              <a:t>password: ‘</a:t>
            </a:r>
            <a:r>
              <a:rPr lang="en-US" sz="1200" dirty="0" err="1"/>
              <a:t>asdf</a:t>
            </a:r>
            <a:r>
              <a:rPr lang="en-US" sz="1200" dirty="0"/>
              <a:t>’}</a:t>
            </a:r>
          </a:p>
        </p:txBody>
      </p:sp>
    </p:spTree>
    <p:extLst>
      <p:ext uri="{BB962C8B-B14F-4D97-AF65-F5344CB8AC3E}">
        <p14:creationId xmlns:p14="http://schemas.microsoft.com/office/powerpoint/2010/main" val="3704722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1570074"/>
            <a:ext cx="10058400" cy="3849624"/>
          </a:xfrm>
        </p:spPr>
        <p:txBody>
          <a:bodyPr>
            <a:normAutofit/>
          </a:bodyPr>
          <a:lstStyle/>
          <a:p>
            <a:r>
              <a:rPr lang="en-US" sz="2200" dirty="0"/>
              <a:t>That’s where Express comes in, where you can define as many routes as you want, and specify what happens in them.</a:t>
            </a:r>
          </a:p>
          <a:p>
            <a:r>
              <a:rPr lang="en-US" sz="2200" dirty="0"/>
              <a:t>In the starter code you’ve been given, it includes the following routes.</a:t>
            </a:r>
          </a:p>
          <a:p>
            <a:endParaRPr lang="en-US" sz="2200" dirty="0"/>
          </a:p>
          <a:p>
            <a:endParaRPr lang="en-US" sz="2000" dirty="0"/>
          </a:p>
        </p:txBody>
      </p:sp>
      <p:sp>
        <p:nvSpPr>
          <p:cNvPr id="5" name="TextBox 4">
            <a:extLst>
              <a:ext uri="{FF2B5EF4-FFF2-40B4-BE49-F238E27FC236}">
                <a16:creationId xmlns:a16="http://schemas.microsoft.com/office/drawing/2014/main" id="{135F3CDD-284E-48A8-9340-DB97BD03867A}"/>
              </a:ext>
            </a:extLst>
          </p:cNvPr>
          <p:cNvSpPr txBox="1"/>
          <p:nvPr/>
        </p:nvSpPr>
        <p:spPr>
          <a:xfrm>
            <a:off x="842943" y="3268218"/>
            <a:ext cx="2969403" cy="461665"/>
          </a:xfrm>
          <a:prstGeom prst="rect">
            <a:avLst/>
          </a:prstGeom>
          <a:noFill/>
        </p:spPr>
        <p:txBody>
          <a:bodyPr wrap="none" rtlCol="0">
            <a:spAutoFit/>
          </a:bodyPr>
          <a:lstStyle/>
          <a:p>
            <a:r>
              <a:rPr lang="en-US" sz="2400" b="1" dirty="0"/>
              <a:t>Method and Route</a:t>
            </a:r>
          </a:p>
        </p:txBody>
      </p:sp>
      <p:sp>
        <p:nvSpPr>
          <p:cNvPr id="13" name="Rectangle 12">
            <a:extLst>
              <a:ext uri="{FF2B5EF4-FFF2-40B4-BE49-F238E27FC236}">
                <a16:creationId xmlns:a16="http://schemas.microsoft.com/office/drawing/2014/main" id="{5F4D2CC9-63E9-480D-8B63-553362561C51}"/>
              </a:ext>
            </a:extLst>
          </p:cNvPr>
          <p:cNvSpPr/>
          <p:nvPr/>
        </p:nvSpPr>
        <p:spPr>
          <a:xfrm>
            <a:off x="787422" y="3881289"/>
            <a:ext cx="2953475" cy="62734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POST</a:t>
            </a:r>
          </a:p>
          <a:p>
            <a:pPr algn="ctr"/>
            <a:r>
              <a:rPr lang="en-US" sz="1400" dirty="0"/>
              <a:t>/signup</a:t>
            </a:r>
          </a:p>
        </p:txBody>
      </p:sp>
      <p:sp>
        <p:nvSpPr>
          <p:cNvPr id="14" name="Rectangle 13">
            <a:extLst>
              <a:ext uri="{FF2B5EF4-FFF2-40B4-BE49-F238E27FC236}">
                <a16:creationId xmlns:a16="http://schemas.microsoft.com/office/drawing/2014/main" id="{AB179E12-3EDD-434C-AC02-189F44EED842}"/>
              </a:ext>
            </a:extLst>
          </p:cNvPr>
          <p:cNvSpPr/>
          <p:nvPr/>
        </p:nvSpPr>
        <p:spPr>
          <a:xfrm>
            <a:off x="787422" y="4618532"/>
            <a:ext cx="2953475" cy="62734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POST</a:t>
            </a:r>
          </a:p>
          <a:p>
            <a:pPr algn="ctr"/>
            <a:r>
              <a:rPr lang="en-US" sz="1400" dirty="0"/>
              <a:t>/</a:t>
            </a:r>
            <a:r>
              <a:rPr lang="en-US" sz="1400" dirty="0" err="1"/>
              <a:t>signin</a:t>
            </a:r>
            <a:endParaRPr lang="en-US" sz="1400" dirty="0"/>
          </a:p>
        </p:txBody>
      </p:sp>
      <p:sp>
        <p:nvSpPr>
          <p:cNvPr id="15" name="Rectangle 14">
            <a:extLst>
              <a:ext uri="{FF2B5EF4-FFF2-40B4-BE49-F238E27FC236}">
                <a16:creationId xmlns:a16="http://schemas.microsoft.com/office/drawing/2014/main" id="{FCA8348A-1B1D-4820-BF49-F11949CDF194}"/>
              </a:ext>
            </a:extLst>
          </p:cNvPr>
          <p:cNvSpPr/>
          <p:nvPr/>
        </p:nvSpPr>
        <p:spPr>
          <a:xfrm>
            <a:off x="787421" y="5405423"/>
            <a:ext cx="2953475" cy="62734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GET</a:t>
            </a:r>
          </a:p>
          <a:p>
            <a:pPr algn="ctr"/>
            <a:r>
              <a:rPr lang="en-US" sz="1400" dirty="0"/>
              <a:t>/tracks</a:t>
            </a:r>
          </a:p>
        </p:txBody>
      </p:sp>
      <p:sp>
        <p:nvSpPr>
          <p:cNvPr id="16" name="Rectangle 15">
            <a:extLst>
              <a:ext uri="{FF2B5EF4-FFF2-40B4-BE49-F238E27FC236}">
                <a16:creationId xmlns:a16="http://schemas.microsoft.com/office/drawing/2014/main" id="{288D2281-9904-49A7-9F1B-1F3A2933FEE7}"/>
              </a:ext>
            </a:extLst>
          </p:cNvPr>
          <p:cNvSpPr/>
          <p:nvPr/>
        </p:nvSpPr>
        <p:spPr>
          <a:xfrm>
            <a:off x="787420" y="6230654"/>
            <a:ext cx="2953475" cy="62734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POST</a:t>
            </a:r>
          </a:p>
          <a:p>
            <a:pPr algn="ctr"/>
            <a:r>
              <a:rPr lang="en-US" sz="1400" dirty="0"/>
              <a:t>/tracks</a:t>
            </a:r>
          </a:p>
        </p:txBody>
      </p:sp>
      <p:grpSp>
        <p:nvGrpSpPr>
          <p:cNvPr id="28" name="Group 27">
            <a:extLst>
              <a:ext uri="{FF2B5EF4-FFF2-40B4-BE49-F238E27FC236}">
                <a16:creationId xmlns:a16="http://schemas.microsoft.com/office/drawing/2014/main" id="{C887DE6A-E389-496D-B8FC-AAEBBB0AEBE3}"/>
              </a:ext>
            </a:extLst>
          </p:cNvPr>
          <p:cNvGrpSpPr/>
          <p:nvPr/>
        </p:nvGrpSpPr>
        <p:grpSpPr>
          <a:xfrm>
            <a:off x="3740895" y="4247798"/>
            <a:ext cx="5235272" cy="2296529"/>
            <a:chOff x="2812649" y="3443406"/>
            <a:chExt cx="7586224" cy="2296529"/>
          </a:xfrm>
        </p:grpSpPr>
        <p:cxnSp>
          <p:nvCxnSpPr>
            <p:cNvPr id="30" name="Straight Arrow Connector 29">
              <a:extLst>
                <a:ext uri="{FF2B5EF4-FFF2-40B4-BE49-F238E27FC236}">
                  <a16:creationId xmlns:a16="http://schemas.microsoft.com/office/drawing/2014/main" id="{71ABC3C6-0F48-428C-B6A8-9AB23356C8D3}"/>
                </a:ext>
              </a:extLst>
            </p:cNvPr>
            <p:cNvCxnSpPr>
              <a:cxnSpLocks/>
            </p:cNvCxnSpPr>
            <p:nvPr/>
          </p:nvCxnSpPr>
          <p:spPr>
            <a:xfrm>
              <a:off x="2812649" y="3443406"/>
              <a:ext cx="7586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2C26938-5F12-4843-B8EF-B3D9458D781B}"/>
                </a:ext>
              </a:extLst>
            </p:cNvPr>
            <p:cNvCxnSpPr>
              <a:cxnSpLocks/>
            </p:cNvCxnSpPr>
            <p:nvPr/>
          </p:nvCxnSpPr>
          <p:spPr>
            <a:xfrm>
              <a:off x="2812649" y="4147559"/>
              <a:ext cx="7586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67BBD00-41DB-4E8E-BA32-F71E4C1DFC6B}"/>
                </a:ext>
              </a:extLst>
            </p:cNvPr>
            <p:cNvCxnSpPr>
              <a:cxnSpLocks/>
            </p:cNvCxnSpPr>
            <p:nvPr/>
          </p:nvCxnSpPr>
          <p:spPr>
            <a:xfrm>
              <a:off x="2812649" y="4939565"/>
              <a:ext cx="7586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A80A2F-F2B9-404E-8529-CB0CA6EC5834}"/>
                </a:ext>
              </a:extLst>
            </p:cNvPr>
            <p:cNvCxnSpPr>
              <a:cxnSpLocks/>
            </p:cNvCxnSpPr>
            <p:nvPr/>
          </p:nvCxnSpPr>
          <p:spPr>
            <a:xfrm>
              <a:off x="2812649" y="5733526"/>
              <a:ext cx="7586224" cy="6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B5B6ECC1-B7C7-490A-9841-FDDA6057D3B4}"/>
              </a:ext>
            </a:extLst>
          </p:cNvPr>
          <p:cNvSpPr/>
          <p:nvPr/>
        </p:nvSpPr>
        <p:spPr>
          <a:xfrm>
            <a:off x="8976167" y="3376140"/>
            <a:ext cx="2841585" cy="3481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Express API</a:t>
            </a:r>
          </a:p>
        </p:txBody>
      </p:sp>
      <p:sp>
        <p:nvSpPr>
          <p:cNvPr id="41" name="Rectangle 40">
            <a:extLst>
              <a:ext uri="{FF2B5EF4-FFF2-40B4-BE49-F238E27FC236}">
                <a16:creationId xmlns:a16="http://schemas.microsoft.com/office/drawing/2014/main" id="{1B9AF00E-DD79-4A81-9D32-3EBAAC90CD99}"/>
              </a:ext>
            </a:extLst>
          </p:cNvPr>
          <p:cNvSpPr/>
          <p:nvPr/>
        </p:nvSpPr>
        <p:spPr>
          <a:xfrm>
            <a:off x="4855580" y="3986962"/>
            <a:ext cx="2715849" cy="253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{email: string, password: string}</a:t>
            </a:r>
          </a:p>
        </p:txBody>
      </p:sp>
      <p:sp>
        <p:nvSpPr>
          <p:cNvPr id="42" name="Rectangle 41">
            <a:extLst>
              <a:ext uri="{FF2B5EF4-FFF2-40B4-BE49-F238E27FC236}">
                <a16:creationId xmlns:a16="http://schemas.microsoft.com/office/drawing/2014/main" id="{825A4AE5-23FD-4B64-BE12-D12C60F0A71C}"/>
              </a:ext>
            </a:extLst>
          </p:cNvPr>
          <p:cNvSpPr/>
          <p:nvPr/>
        </p:nvSpPr>
        <p:spPr>
          <a:xfrm>
            <a:off x="4855579" y="4691114"/>
            <a:ext cx="2715849" cy="253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{email: string, password: string}</a:t>
            </a:r>
          </a:p>
        </p:txBody>
      </p:sp>
      <p:sp>
        <p:nvSpPr>
          <p:cNvPr id="43" name="Rectangle 42">
            <a:extLst>
              <a:ext uri="{FF2B5EF4-FFF2-40B4-BE49-F238E27FC236}">
                <a16:creationId xmlns:a16="http://schemas.microsoft.com/office/drawing/2014/main" id="{75763C9C-481F-4991-A04D-EE6729858677}"/>
              </a:ext>
            </a:extLst>
          </p:cNvPr>
          <p:cNvSpPr/>
          <p:nvPr/>
        </p:nvSpPr>
        <p:spPr>
          <a:xfrm>
            <a:off x="4855580" y="6257778"/>
            <a:ext cx="2715849" cy="253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{name: string, locations: [location]}</a:t>
            </a:r>
          </a:p>
        </p:txBody>
      </p:sp>
    </p:spTree>
    <p:extLst>
      <p:ext uri="{BB962C8B-B14F-4D97-AF65-F5344CB8AC3E}">
        <p14:creationId xmlns:p14="http://schemas.microsoft.com/office/powerpoint/2010/main" val="13807630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8" y="1431407"/>
            <a:ext cx="10178331" cy="4783330"/>
          </a:xfrm>
        </p:spPr>
        <p:txBody>
          <a:bodyPr>
            <a:normAutofit/>
          </a:bodyPr>
          <a:lstStyle/>
          <a:p>
            <a:r>
              <a:rPr lang="en-US" sz="2200" dirty="0"/>
              <a:t>And I’m going to say that the </a:t>
            </a:r>
            <a:r>
              <a:rPr lang="en-US" sz="2200" dirty="0" err="1"/>
              <a:t>AccountScreen</a:t>
            </a:r>
            <a:r>
              <a:rPr lang="en-US" sz="2200" dirty="0"/>
              <a:t> has a “</a:t>
            </a:r>
            <a:r>
              <a:rPr lang="en-US" sz="2200" dirty="0" err="1"/>
              <a:t>signout</a:t>
            </a:r>
            <a:r>
              <a:rPr lang="en-US" sz="2200" dirty="0"/>
              <a:t>” button.</a:t>
            </a:r>
          </a:p>
          <a:p>
            <a:r>
              <a:rPr lang="en-US" sz="2200" dirty="0"/>
              <a:t>And you don’t really need any extra data in order to sign out.</a:t>
            </a:r>
            <a:endParaRPr lang="en-US" dirty="0"/>
          </a:p>
          <a:p>
            <a:endParaRPr lang="en-US" sz="2200" dirty="0"/>
          </a:p>
          <a:p>
            <a:endParaRPr lang="en-US" sz="2000" dirty="0"/>
          </a:p>
        </p:txBody>
      </p:sp>
      <p:grpSp>
        <p:nvGrpSpPr>
          <p:cNvPr id="4" name="Group 3">
            <a:extLst>
              <a:ext uri="{FF2B5EF4-FFF2-40B4-BE49-F238E27FC236}">
                <a16:creationId xmlns:a16="http://schemas.microsoft.com/office/drawing/2014/main" id="{9B594706-AB8D-4C41-A7C5-38068D5FDA0D}"/>
              </a:ext>
            </a:extLst>
          </p:cNvPr>
          <p:cNvGrpSpPr/>
          <p:nvPr/>
        </p:nvGrpSpPr>
        <p:grpSpPr>
          <a:xfrm>
            <a:off x="213756" y="3264159"/>
            <a:ext cx="11568281" cy="3268305"/>
            <a:chOff x="213756" y="3264159"/>
            <a:chExt cx="11568281" cy="3268305"/>
          </a:xfrm>
        </p:grpSpPr>
        <p:grpSp>
          <p:nvGrpSpPr>
            <p:cNvPr id="5" name="Group 4">
              <a:extLst>
                <a:ext uri="{FF2B5EF4-FFF2-40B4-BE49-F238E27FC236}">
                  <a16:creationId xmlns:a16="http://schemas.microsoft.com/office/drawing/2014/main" id="{378FB212-73AF-4D95-9F89-925E072DE358}"/>
                </a:ext>
              </a:extLst>
            </p:cNvPr>
            <p:cNvGrpSpPr/>
            <p:nvPr/>
          </p:nvGrpSpPr>
          <p:grpSpPr>
            <a:xfrm>
              <a:off x="213756" y="6305652"/>
              <a:ext cx="11568281" cy="226812"/>
              <a:chOff x="1695315" y="7379163"/>
              <a:chExt cx="11568281" cy="226812"/>
            </a:xfrm>
          </p:grpSpPr>
          <p:sp>
            <p:nvSpPr>
              <p:cNvPr id="17" name="Rectangle 16">
                <a:extLst>
                  <a:ext uri="{FF2B5EF4-FFF2-40B4-BE49-F238E27FC236}">
                    <a16:creationId xmlns:a16="http://schemas.microsoft.com/office/drawing/2014/main" id="{6A5EFD29-E31B-4B5A-B059-775CAF0B14B8}"/>
                  </a:ext>
                </a:extLst>
              </p:cNvPr>
              <p:cNvSpPr/>
              <p:nvPr/>
            </p:nvSpPr>
            <p:spPr>
              <a:xfrm>
                <a:off x="3599304" y="7382265"/>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SignupScreen</a:t>
                </a:r>
                <a:endParaRPr lang="en-US" sz="1200" dirty="0"/>
              </a:p>
            </p:txBody>
          </p:sp>
          <p:sp>
            <p:nvSpPr>
              <p:cNvPr id="18" name="Rectangle 17">
                <a:extLst>
                  <a:ext uri="{FF2B5EF4-FFF2-40B4-BE49-F238E27FC236}">
                    <a16:creationId xmlns:a16="http://schemas.microsoft.com/office/drawing/2014/main" id="{D913D09E-95AB-4F54-9F83-50AC4B3B1DA9}"/>
                  </a:ext>
                </a:extLst>
              </p:cNvPr>
              <p:cNvSpPr/>
              <p:nvPr/>
            </p:nvSpPr>
            <p:spPr>
              <a:xfrm>
                <a:off x="1695315" y="7379163"/>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SigninScreen</a:t>
                </a:r>
                <a:endParaRPr lang="en-US" sz="1200" dirty="0"/>
              </a:p>
            </p:txBody>
          </p:sp>
          <p:grpSp>
            <p:nvGrpSpPr>
              <p:cNvPr id="19" name="Group 18">
                <a:extLst>
                  <a:ext uri="{FF2B5EF4-FFF2-40B4-BE49-F238E27FC236}">
                    <a16:creationId xmlns:a16="http://schemas.microsoft.com/office/drawing/2014/main" id="{5D14EEC7-06D1-4129-B4B4-C9ABD21B1E8D}"/>
                  </a:ext>
                </a:extLst>
              </p:cNvPr>
              <p:cNvGrpSpPr/>
              <p:nvPr/>
            </p:nvGrpSpPr>
            <p:grpSpPr>
              <a:xfrm>
                <a:off x="5580711" y="7379163"/>
                <a:ext cx="7682885" cy="226812"/>
                <a:chOff x="1336634" y="6713478"/>
                <a:chExt cx="7682885" cy="226812"/>
              </a:xfrm>
            </p:grpSpPr>
            <p:sp>
              <p:nvSpPr>
                <p:cNvPr id="20" name="Rectangle 19">
                  <a:extLst>
                    <a:ext uri="{FF2B5EF4-FFF2-40B4-BE49-F238E27FC236}">
                      <a16:creationId xmlns:a16="http://schemas.microsoft.com/office/drawing/2014/main" id="{3645B290-3857-42E1-AE3B-C538442FE92F}"/>
                    </a:ext>
                  </a:extLst>
                </p:cNvPr>
                <p:cNvSpPr/>
                <p:nvPr/>
              </p:nvSpPr>
              <p:spPr>
                <a:xfrm>
                  <a:off x="1336634" y="6713478"/>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TrackListScreen</a:t>
                  </a:r>
                  <a:endParaRPr lang="en-US" sz="1200" dirty="0"/>
                </a:p>
              </p:txBody>
            </p:sp>
            <p:sp>
              <p:nvSpPr>
                <p:cNvPr id="21" name="Rectangle 20">
                  <a:extLst>
                    <a:ext uri="{FF2B5EF4-FFF2-40B4-BE49-F238E27FC236}">
                      <a16:creationId xmlns:a16="http://schemas.microsoft.com/office/drawing/2014/main" id="{4D9EA18F-CDCC-41DC-8392-651D6488EEDB}"/>
                    </a:ext>
                  </a:extLst>
                </p:cNvPr>
                <p:cNvSpPr/>
                <p:nvPr/>
              </p:nvSpPr>
              <p:spPr>
                <a:xfrm>
                  <a:off x="7200337" y="6716578"/>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TrackDetailScreen</a:t>
                  </a:r>
                  <a:endParaRPr lang="en-US" sz="1200" dirty="0"/>
                </a:p>
              </p:txBody>
            </p:sp>
            <p:sp>
              <p:nvSpPr>
                <p:cNvPr id="22" name="Rectangle 21">
                  <a:extLst>
                    <a:ext uri="{FF2B5EF4-FFF2-40B4-BE49-F238E27FC236}">
                      <a16:creationId xmlns:a16="http://schemas.microsoft.com/office/drawing/2014/main" id="{BBDE3C89-9A80-4F2A-8850-300A95A1B5D9}"/>
                    </a:ext>
                  </a:extLst>
                </p:cNvPr>
                <p:cNvSpPr/>
                <p:nvPr/>
              </p:nvSpPr>
              <p:spPr>
                <a:xfrm>
                  <a:off x="3333482" y="6713478"/>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TrackCreateScreen</a:t>
                  </a:r>
                  <a:endParaRPr lang="en-US" sz="1200" dirty="0"/>
                </a:p>
              </p:txBody>
            </p:sp>
            <p:sp>
              <p:nvSpPr>
                <p:cNvPr id="23" name="Rectangle 22">
                  <a:extLst>
                    <a:ext uri="{FF2B5EF4-FFF2-40B4-BE49-F238E27FC236}">
                      <a16:creationId xmlns:a16="http://schemas.microsoft.com/office/drawing/2014/main" id="{28E5A290-297C-42D8-BFA6-352C8A780AA9}"/>
                    </a:ext>
                  </a:extLst>
                </p:cNvPr>
                <p:cNvSpPr/>
                <p:nvPr/>
              </p:nvSpPr>
              <p:spPr>
                <a:xfrm>
                  <a:off x="5381155" y="6716580"/>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AccountScreen</a:t>
                  </a:r>
                  <a:endParaRPr lang="en-US" sz="1200" dirty="0"/>
                </a:p>
              </p:txBody>
            </p:sp>
          </p:grpSp>
        </p:grpSp>
        <p:sp>
          <p:nvSpPr>
            <p:cNvPr id="6" name="Rectangle 5">
              <a:extLst>
                <a:ext uri="{FF2B5EF4-FFF2-40B4-BE49-F238E27FC236}">
                  <a16:creationId xmlns:a16="http://schemas.microsoft.com/office/drawing/2014/main" id="{69A32D6C-541A-42B3-B187-709201403368}"/>
                </a:ext>
              </a:extLst>
            </p:cNvPr>
            <p:cNvSpPr/>
            <p:nvPr/>
          </p:nvSpPr>
          <p:spPr>
            <a:xfrm>
              <a:off x="4776064" y="5075267"/>
              <a:ext cx="1819182" cy="62833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Navigation Components</a:t>
              </a:r>
            </a:p>
          </p:txBody>
        </p:sp>
        <p:grpSp>
          <p:nvGrpSpPr>
            <p:cNvPr id="7" name="Group 6">
              <a:extLst>
                <a:ext uri="{FF2B5EF4-FFF2-40B4-BE49-F238E27FC236}">
                  <a16:creationId xmlns:a16="http://schemas.microsoft.com/office/drawing/2014/main" id="{16CD9639-233A-4582-8D52-03D2B2A42BCB}"/>
                </a:ext>
              </a:extLst>
            </p:cNvPr>
            <p:cNvGrpSpPr/>
            <p:nvPr/>
          </p:nvGrpSpPr>
          <p:grpSpPr>
            <a:xfrm>
              <a:off x="4089822" y="3264159"/>
              <a:ext cx="3191666" cy="978586"/>
              <a:chOff x="4089822" y="3264159"/>
              <a:chExt cx="3191666" cy="978586"/>
            </a:xfrm>
          </p:grpSpPr>
          <p:sp>
            <p:nvSpPr>
              <p:cNvPr id="15" name="Rectangle 14">
                <a:extLst>
                  <a:ext uri="{FF2B5EF4-FFF2-40B4-BE49-F238E27FC236}">
                    <a16:creationId xmlns:a16="http://schemas.microsoft.com/office/drawing/2014/main" id="{934F1E53-6CB2-4B2E-A934-8D2FD72E3BCF}"/>
                  </a:ext>
                </a:extLst>
              </p:cNvPr>
              <p:cNvSpPr/>
              <p:nvPr/>
            </p:nvSpPr>
            <p:spPr>
              <a:xfrm>
                <a:off x="4089822" y="3264159"/>
                <a:ext cx="3191666" cy="97858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AuthProvider</a:t>
                </a:r>
                <a:endParaRPr lang="en-US" sz="1600" dirty="0"/>
              </a:p>
            </p:txBody>
          </p:sp>
          <p:sp>
            <p:nvSpPr>
              <p:cNvPr id="16" name="Rectangle 15">
                <a:extLst>
                  <a:ext uri="{FF2B5EF4-FFF2-40B4-BE49-F238E27FC236}">
                    <a16:creationId xmlns:a16="http://schemas.microsoft.com/office/drawing/2014/main" id="{B1AC367E-403A-41B7-9C50-58C7FFF927E3}"/>
                  </a:ext>
                </a:extLst>
              </p:cNvPr>
              <p:cNvSpPr/>
              <p:nvPr/>
            </p:nvSpPr>
            <p:spPr>
              <a:xfrm>
                <a:off x="4622149" y="3946286"/>
                <a:ext cx="2127012" cy="22371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t>
                </a:r>
                <a:r>
                  <a:rPr lang="en-US" sz="1600" dirty="0" err="1"/>
                  <a:t>isSignedIn</a:t>
                </a:r>
                <a:r>
                  <a:rPr lang="en-US" sz="1600" dirty="0"/>
                  <a:t>: true}</a:t>
                </a:r>
              </a:p>
            </p:txBody>
          </p:sp>
        </p:grpSp>
        <p:cxnSp>
          <p:nvCxnSpPr>
            <p:cNvPr id="8" name="Straight Arrow Connector 7">
              <a:extLst>
                <a:ext uri="{FF2B5EF4-FFF2-40B4-BE49-F238E27FC236}">
                  <a16:creationId xmlns:a16="http://schemas.microsoft.com/office/drawing/2014/main" id="{18D06E10-9569-42C5-8EAA-ADF9798E9974}"/>
                </a:ext>
              </a:extLst>
            </p:cNvPr>
            <p:cNvCxnSpPr>
              <a:endCxn id="6" idx="0"/>
            </p:cNvCxnSpPr>
            <p:nvPr/>
          </p:nvCxnSpPr>
          <p:spPr>
            <a:xfrm>
              <a:off x="5685655" y="4284951"/>
              <a:ext cx="0" cy="790316"/>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B37DD37F-BCA8-4499-935E-25C2F3DFC489}"/>
                </a:ext>
              </a:extLst>
            </p:cNvPr>
            <p:cNvCxnSpPr>
              <a:stCxn id="6" idx="2"/>
              <a:endCxn id="18" idx="0"/>
            </p:cNvCxnSpPr>
            <p:nvPr/>
          </p:nvCxnSpPr>
          <p:spPr>
            <a:xfrm rot="5400000">
              <a:off x="3103478" y="3723475"/>
              <a:ext cx="602046" cy="45623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7865C7AE-1F2D-4D42-B88C-9EF20567C53A}"/>
                </a:ext>
              </a:extLst>
            </p:cNvPr>
            <p:cNvCxnSpPr>
              <a:cxnSpLocks/>
              <a:stCxn id="6" idx="2"/>
              <a:endCxn id="17" idx="0"/>
            </p:cNvCxnSpPr>
            <p:nvPr/>
          </p:nvCxnSpPr>
          <p:spPr>
            <a:xfrm rot="5400000">
              <a:off x="4053922" y="4677021"/>
              <a:ext cx="605148" cy="265831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52995F8-C493-47B1-9BC1-75DDF60E9D3D}"/>
                </a:ext>
              </a:extLst>
            </p:cNvPr>
            <p:cNvCxnSpPr>
              <a:cxnSpLocks/>
              <a:stCxn id="6" idx="2"/>
              <a:endCxn id="20" idx="0"/>
            </p:cNvCxnSpPr>
            <p:nvPr/>
          </p:nvCxnSpPr>
          <p:spPr>
            <a:xfrm rot="5400000">
              <a:off x="5046176" y="5666173"/>
              <a:ext cx="602046" cy="6769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D0AFD7F-2859-413C-A965-AE6C298F1506}"/>
                </a:ext>
              </a:extLst>
            </p:cNvPr>
            <p:cNvCxnSpPr>
              <a:cxnSpLocks/>
              <a:stCxn id="6" idx="2"/>
              <a:endCxn id="22" idx="0"/>
            </p:cNvCxnSpPr>
            <p:nvPr/>
          </p:nvCxnSpPr>
          <p:spPr>
            <a:xfrm rot="16200000" flipH="1">
              <a:off x="6044600" y="5344661"/>
              <a:ext cx="602046" cy="131993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ADDA696-47C2-406D-B978-8D36F9DE0E61}"/>
                </a:ext>
              </a:extLst>
            </p:cNvPr>
            <p:cNvCxnSpPr>
              <a:cxnSpLocks/>
              <a:stCxn id="6" idx="2"/>
              <a:endCxn id="23" idx="0"/>
            </p:cNvCxnSpPr>
            <p:nvPr/>
          </p:nvCxnSpPr>
          <p:spPr>
            <a:xfrm rot="16200000" flipH="1">
              <a:off x="7066885" y="4322375"/>
              <a:ext cx="605148" cy="33676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E4123CEF-7EE8-4D48-8E9B-47C0949DC506}"/>
                </a:ext>
              </a:extLst>
            </p:cNvPr>
            <p:cNvCxnSpPr>
              <a:cxnSpLocks/>
              <a:stCxn id="6" idx="2"/>
              <a:endCxn id="21" idx="0"/>
            </p:cNvCxnSpPr>
            <p:nvPr/>
          </p:nvCxnSpPr>
          <p:spPr>
            <a:xfrm rot="16200000" flipH="1">
              <a:off x="7976477" y="3412783"/>
              <a:ext cx="605146" cy="51867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4" name="Connector: Elbow 23">
            <a:extLst>
              <a:ext uri="{FF2B5EF4-FFF2-40B4-BE49-F238E27FC236}">
                <a16:creationId xmlns:a16="http://schemas.microsoft.com/office/drawing/2014/main" id="{DAF67AB4-C0BD-477F-9E36-EF30B7130354}"/>
              </a:ext>
            </a:extLst>
          </p:cNvPr>
          <p:cNvCxnSpPr>
            <a:cxnSpLocks/>
            <a:stCxn id="18" idx="1"/>
            <a:endCxn id="15" idx="1"/>
          </p:cNvCxnSpPr>
          <p:nvPr/>
        </p:nvCxnSpPr>
        <p:spPr>
          <a:xfrm rot="10800000" flipH="1">
            <a:off x="213756" y="3753453"/>
            <a:ext cx="3876066" cy="2664055"/>
          </a:xfrm>
          <a:prstGeom prst="bentConnector3">
            <a:avLst>
              <a:gd name="adj1" fmla="val 922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500E546-8F09-42DB-8C2B-6E7313FAF71E}"/>
              </a:ext>
            </a:extLst>
          </p:cNvPr>
          <p:cNvSpPr/>
          <p:nvPr/>
        </p:nvSpPr>
        <p:spPr>
          <a:xfrm>
            <a:off x="707809" y="3165566"/>
            <a:ext cx="1473544" cy="596345"/>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“Try to sign in”</a:t>
            </a:r>
          </a:p>
          <a:p>
            <a:pPr algn="ctr"/>
            <a:r>
              <a:rPr lang="en-US" sz="1200" dirty="0"/>
              <a:t>{email: ‘</a:t>
            </a:r>
            <a:r>
              <a:rPr lang="en-US" sz="1200" dirty="0" err="1"/>
              <a:t>asdf</a:t>
            </a:r>
            <a:r>
              <a:rPr lang="en-US" sz="1200" dirty="0"/>
              <a:t>’,</a:t>
            </a:r>
          </a:p>
          <a:p>
            <a:pPr algn="ctr"/>
            <a:r>
              <a:rPr lang="en-US" sz="1200" dirty="0"/>
              <a:t>password: ‘</a:t>
            </a:r>
            <a:r>
              <a:rPr lang="en-US" sz="1200" dirty="0" err="1"/>
              <a:t>asdf</a:t>
            </a:r>
            <a:r>
              <a:rPr lang="en-US" sz="1200" dirty="0"/>
              <a:t>’}</a:t>
            </a:r>
          </a:p>
        </p:txBody>
      </p:sp>
      <p:cxnSp>
        <p:nvCxnSpPr>
          <p:cNvPr id="26" name="Connector: Elbow 25">
            <a:extLst>
              <a:ext uri="{FF2B5EF4-FFF2-40B4-BE49-F238E27FC236}">
                <a16:creationId xmlns:a16="http://schemas.microsoft.com/office/drawing/2014/main" id="{B3224CAC-4386-4C84-BEB3-A692D4EBB084}"/>
              </a:ext>
            </a:extLst>
          </p:cNvPr>
          <p:cNvCxnSpPr>
            <a:cxnSpLocks/>
            <a:stCxn id="17" idx="1"/>
            <a:endCxn id="15" idx="1"/>
          </p:cNvCxnSpPr>
          <p:nvPr/>
        </p:nvCxnSpPr>
        <p:spPr>
          <a:xfrm rot="10800000" flipH="1">
            <a:off x="2117744" y="3753453"/>
            <a:ext cx="1972077" cy="2667157"/>
          </a:xfrm>
          <a:prstGeom prst="bentConnector3">
            <a:avLst>
              <a:gd name="adj1" fmla="val 36408"/>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26F458D-3C6B-4F18-9EC2-128F9271D27B}"/>
              </a:ext>
            </a:extLst>
          </p:cNvPr>
          <p:cNvSpPr/>
          <p:nvPr/>
        </p:nvSpPr>
        <p:spPr>
          <a:xfrm>
            <a:off x="1351220" y="4390250"/>
            <a:ext cx="1473545" cy="582925"/>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“Try to sign up”</a:t>
            </a:r>
          </a:p>
          <a:p>
            <a:pPr algn="ctr"/>
            <a:r>
              <a:rPr lang="en-US" sz="1200" dirty="0"/>
              <a:t>{email: ‘</a:t>
            </a:r>
            <a:r>
              <a:rPr lang="en-US" sz="1200" dirty="0" err="1"/>
              <a:t>asdf</a:t>
            </a:r>
            <a:r>
              <a:rPr lang="en-US" sz="1200" dirty="0"/>
              <a:t>’,</a:t>
            </a:r>
          </a:p>
          <a:p>
            <a:pPr algn="ctr"/>
            <a:r>
              <a:rPr lang="en-US" sz="1200" dirty="0"/>
              <a:t>password: ‘</a:t>
            </a:r>
            <a:r>
              <a:rPr lang="en-US" sz="1200" dirty="0" err="1"/>
              <a:t>asdf</a:t>
            </a:r>
            <a:r>
              <a:rPr lang="en-US" sz="1200" dirty="0"/>
              <a:t>’}</a:t>
            </a:r>
          </a:p>
        </p:txBody>
      </p:sp>
      <p:cxnSp>
        <p:nvCxnSpPr>
          <p:cNvPr id="28" name="Connector: Elbow 27">
            <a:extLst>
              <a:ext uri="{FF2B5EF4-FFF2-40B4-BE49-F238E27FC236}">
                <a16:creationId xmlns:a16="http://schemas.microsoft.com/office/drawing/2014/main" id="{FFFE569B-CAC1-43A0-B39A-3F1B888A236A}"/>
              </a:ext>
            </a:extLst>
          </p:cNvPr>
          <p:cNvCxnSpPr>
            <a:cxnSpLocks/>
            <a:stCxn id="23" idx="1"/>
            <a:endCxn id="15" idx="3"/>
          </p:cNvCxnSpPr>
          <p:nvPr/>
        </p:nvCxnSpPr>
        <p:spPr>
          <a:xfrm rot="10800000">
            <a:off x="7281489" y="3753453"/>
            <a:ext cx="862185" cy="2667157"/>
          </a:xfrm>
          <a:prstGeom prst="bentConnector3">
            <a:avLst>
              <a:gd name="adj1" fmla="val 1863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A80E495-BB02-40D9-A070-7A589682DE09}"/>
              </a:ext>
            </a:extLst>
          </p:cNvPr>
          <p:cNvSpPr/>
          <p:nvPr/>
        </p:nvSpPr>
        <p:spPr>
          <a:xfrm>
            <a:off x="7979819" y="4241593"/>
            <a:ext cx="1473545" cy="582925"/>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“Try to sign out”</a:t>
            </a:r>
          </a:p>
        </p:txBody>
      </p:sp>
    </p:spTree>
    <p:extLst>
      <p:ext uri="{BB962C8B-B14F-4D97-AF65-F5344CB8AC3E}">
        <p14:creationId xmlns:p14="http://schemas.microsoft.com/office/powerpoint/2010/main" val="15542828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8" y="1431407"/>
            <a:ext cx="10178331" cy="4783330"/>
          </a:xfrm>
        </p:spPr>
        <p:txBody>
          <a:bodyPr>
            <a:normAutofit/>
          </a:bodyPr>
          <a:lstStyle/>
          <a:p>
            <a:r>
              <a:rPr lang="en-US" sz="2200" dirty="0"/>
              <a:t>So it is the responsibility of the provider to receive these signals, and to affect the state based on these signals.</a:t>
            </a:r>
          </a:p>
          <a:p>
            <a:r>
              <a:rPr lang="en-US" sz="2200" dirty="0"/>
              <a:t>Now we can try to create action functions inside of our </a:t>
            </a:r>
            <a:r>
              <a:rPr lang="en-US" sz="2200" dirty="0" err="1"/>
              <a:t>AuthContext</a:t>
            </a:r>
            <a:r>
              <a:rPr lang="en-US" sz="2200" dirty="0"/>
              <a:t> file!</a:t>
            </a:r>
            <a:endParaRPr lang="en-US" dirty="0"/>
          </a:p>
          <a:p>
            <a:endParaRPr lang="en-US" sz="2200" dirty="0"/>
          </a:p>
          <a:p>
            <a:endParaRPr lang="en-US" sz="2000" dirty="0"/>
          </a:p>
        </p:txBody>
      </p:sp>
      <p:grpSp>
        <p:nvGrpSpPr>
          <p:cNvPr id="4" name="Group 3">
            <a:extLst>
              <a:ext uri="{FF2B5EF4-FFF2-40B4-BE49-F238E27FC236}">
                <a16:creationId xmlns:a16="http://schemas.microsoft.com/office/drawing/2014/main" id="{9B594706-AB8D-4C41-A7C5-38068D5FDA0D}"/>
              </a:ext>
            </a:extLst>
          </p:cNvPr>
          <p:cNvGrpSpPr/>
          <p:nvPr/>
        </p:nvGrpSpPr>
        <p:grpSpPr>
          <a:xfrm>
            <a:off x="213756" y="3264159"/>
            <a:ext cx="11568281" cy="3268305"/>
            <a:chOff x="213756" y="3264159"/>
            <a:chExt cx="11568281" cy="3268305"/>
          </a:xfrm>
        </p:grpSpPr>
        <p:grpSp>
          <p:nvGrpSpPr>
            <p:cNvPr id="5" name="Group 4">
              <a:extLst>
                <a:ext uri="{FF2B5EF4-FFF2-40B4-BE49-F238E27FC236}">
                  <a16:creationId xmlns:a16="http://schemas.microsoft.com/office/drawing/2014/main" id="{378FB212-73AF-4D95-9F89-925E072DE358}"/>
                </a:ext>
              </a:extLst>
            </p:cNvPr>
            <p:cNvGrpSpPr/>
            <p:nvPr/>
          </p:nvGrpSpPr>
          <p:grpSpPr>
            <a:xfrm>
              <a:off x="213756" y="6305652"/>
              <a:ext cx="11568281" cy="226812"/>
              <a:chOff x="1695315" y="7379163"/>
              <a:chExt cx="11568281" cy="226812"/>
            </a:xfrm>
          </p:grpSpPr>
          <p:sp>
            <p:nvSpPr>
              <p:cNvPr id="17" name="Rectangle 16">
                <a:extLst>
                  <a:ext uri="{FF2B5EF4-FFF2-40B4-BE49-F238E27FC236}">
                    <a16:creationId xmlns:a16="http://schemas.microsoft.com/office/drawing/2014/main" id="{6A5EFD29-E31B-4B5A-B059-775CAF0B14B8}"/>
                  </a:ext>
                </a:extLst>
              </p:cNvPr>
              <p:cNvSpPr/>
              <p:nvPr/>
            </p:nvSpPr>
            <p:spPr>
              <a:xfrm>
                <a:off x="3599304" y="7382265"/>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SignupScreen</a:t>
                </a:r>
                <a:endParaRPr lang="en-US" sz="1200" dirty="0"/>
              </a:p>
            </p:txBody>
          </p:sp>
          <p:sp>
            <p:nvSpPr>
              <p:cNvPr id="18" name="Rectangle 17">
                <a:extLst>
                  <a:ext uri="{FF2B5EF4-FFF2-40B4-BE49-F238E27FC236}">
                    <a16:creationId xmlns:a16="http://schemas.microsoft.com/office/drawing/2014/main" id="{D913D09E-95AB-4F54-9F83-50AC4B3B1DA9}"/>
                  </a:ext>
                </a:extLst>
              </p:cNvPr>
              <p:cNvSpPr/>
              <p:nvPr/>
            </p:nvSpPr>
            <p:spPr>
              <a:xfrm>
                <a:off x="1695315" y="7379163"/>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SigninScreen</a:t>
                </a:r>
                <a:endParaRPr lang="en-US" sz="1200" dirty="0"/>
              </a:p>
            </p:txBody>
          </p:sp>
          <p:grpSp>
            <p:nvGrpSpPr>
              <p:cNvPr id="19" name="Group 18">
                <a:extLst>
                  <a:ext uri="{FF2B5EF4-FFF2-40B4-BE49-F238E27FC236}">
                    <a16:creationId xmlns:a16="http://schemas.microsoft.com/office/drawing/2014/main" id="{5D14EEC7-06D1-4129-B4B4-C9ABD21B1E8D}"/>
                  </a:ext>
                </a:extLst>
              </p:cNvPr>
              <p:cNvGrpSpPr/>
              <p:nvPr/>
            </p:nvGrpSpPr>
            <p:grpSpPr>
              <a:xfrm>
                <a:off x="5580711" y="7379163"/>
                <a:ext cx="7682885" cy="226812"/>
                <a:chOff x="1336634" y="6713478"/>
                <a:chExt cx="7682885" cy="226812"/>
              </a:xfrm>
            </p:grpSpPr>
            <p:sp>
              <p:nvSpPr>
                <p:cNvPr id="20" name="Rectangle 19">
                  <a:extLst>
                    <a:ext uri="{FF2B5EF4-FFF2-40B4-BE49-F238E27FC236}">
                      <a16:creationId xmlns:a16="http://schemas.microsoft.com/office/drawing/2014/main" id="{3645B290-3857-42E1-AE3B-C538442FE92F}"/>
                    </a:ext>
                  </a:extLst>
                </p:cNvPr>
                <p:cNvSpPr/>
                <p:nvPr/>
              </p:nvSpPr>
              <p:spPr>
                <a:xfrm>
                  <a:off x="1336634" y="6713478"/>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TrackListScreen</a:t>
                  </a:r>
                  <a:endParaRPr lang="en-US" sz="1200" dirty="0"/>
                </a:p>
              </p:txBody>
            </p:sp>
            <p:sp>
              <p:nvSpPr>
                <p:cNvPr id="21" name="Rectangle 20">
                  <a:extLst>
                    <a:ext uri="{FF2B5EF4-FFF2-40B4-BE49-F238E27FC236}">
                      <a16:creationId xmlns:a16="http://schemas.microsoft.com/office/drawing/2014/main" id="{4D9EA18F-CDCC-41DC-8392-651D6488EEDB}"/>
                    </a:ext>
                  </a:extLst>
                </p:cNvPr>
                <p:cNvSpPr/>
                <p:nvPr/>
              </p:nvSpPr>
              <p:spPr>
                <a:xfrm>
                  <a:off x="7200337" y="6716578"/>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TrackDetailScreen</a:t>
                  </a:r>
                  <a:endParaRPr lang="en-US" sz="1200" dirty="0"/>
                </a:p>
              </p:txBody>
            </p:sp>
            <p:sp>
              <p:nvSpPr>
                <p:cNvPr id="22" name="Rectangle 21">
                  <a:extLst>
                    <a:ext uri="{FF2B5EF4-FFF2-40B4-BE49-F238E27FC236}">
                      <a16:creationId xmlns:a16="http://schemas.microsoft.com/office/drawing/2014/main" id="{BBDE3C89-9A80-4F2A-8850-300A95A1B5D9}"/>
                    </a:ext>
                  </a:extLst>
                </p:cNvPr>
                <p:cNvSpPr/>
                <p:nvPr/>
              </p:nvSpPr>
              <p:spPr>
                <a:xfrm>
                  <a:off x="3333482" y="6713478"/>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TrackCreateScreen</a:t>
                  </a:r>
                  <a:endParaRPr lang="en-US" sz="1200" dirty="0"/>
                </a:p>
              </p:txBody>
            </p:sp>
            <p:sp>
              <p:nvSpPr>
                <p:cNvPr id="23" name="Rectangle 22">
                  <a:extLst>
                    <a:ext uri="{FF2B5EF4-FFF2-40B4-BE49-F238E27FC236}">
                      <a16:creationId xmlns:a16="http://schemas.microsoft.com/office/drawing/2014/main" id="{28E5A290-297C-42D8-BFA6-352C8A780AA9}"/>
                    </a:ext>
                  </a:extLst>
                </p:cNvPr>
                <p:cNvSpPr/>
                <p:nvPr/>
              </p:nvSpPr>
              <p:spPr>
                <a:xfrm>
                  <a:off x="5381155" y="6716580"/>
                  <a:ext cx="1819182" cy="22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AccountScreen</a:t>
                  </a:r>
                  <a:endParaRPr lang="en-US" sz="1200" dirty="0"/>
                </a:p>
              </p:txBody>
            </p:sp>
          </p:grpSp>
        </p:grpSp>
        <p:sp>
          <p:nvSpPr>
            <p:cNvPr id="6" name="Rectangle 5">
              <a:extLst>
                <a:ext uri="{FF2B5EF4-FFF2-40B4-BE49-F238E27FC236}">
                  <a16:creationId xmlns:a16="http://schemas.microsoft.com/office/drawing/2014/main" id="{69A32D6C-541A-42B3-B187-709201403368}"/>
                </a:ext>
              </a:extLst>
            </p:cNvPr>
            <p:cNvSpPr/>
            <p:nvPr/>
          </p:nvSpPr>
          <p:spPr>
            <a:xfrm>
              <a:off x="4776064" y="5075267"/>
              <a:ext cx="1819182" cy="62833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Navigation Components</a:t>
              </a:r>
            </a:p>
          </p:txBody>
        </p:sp>
        <p:grpSp>
          <p:nvGrpSpPr>
            <p:cNvPr id="7" name="Group 6">
              <a:extLst>
                <a:ext uri="{FF2B5EF4-FFF2-40B4-BE49-F238E27FC236}">
                  <a16:creationId xmlns:a16="http://schemas.microsoft.com/office/drawing/2014/main" id="{16CD9639-233A-4582-8D52-03D2B2A42BCB}"/>
                </a:ext>
              </a:extLst>
            </p:cNvPr>
            <p:cNvGrpSpPr/>
            <p:nvPr/>
          </p:nvGrpSpPr>
          <p:grpSpPr>
            <a:xfrm>
              <a:off x="4089822" y="3264159"/>
              <a:ext cx="3191666" cy="978586"/>
              <a:chOff x="4089822" y="3264159"/>
              <a:chExt cx="3191666" cy="978586"/>
            </a:xfrm>
          </p:grpSpPr>
          <p:sp>
            <p:nvSpPr>
              <p:cNvPr id="15" name="Rectangle 14">
                <a:extLst>
                  <a:ext uri="{FF2B5EF4-FFF2-40B4-BE49-F238E27FC236}">
                    <a16:creationId xmlns:a16="http://schemas.microsoft.com/office/drawing/2014/main" id="{934F1E53-6CB2-4B2E-A934-8D2FD72E3BCF}"/>
                  </a:ext>
                </a:extLst>
              </p:cNvPr>
              <p:cNvSpPr/>
              <p:nvPr/>
            </p:nvSpPr>
            <p:spPr>
              <a:xfrm>
                <a:off x="4089822" y="3264159"/>
                <a:ext cx="3191666" cy="97858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AuthProvider</a:t>
                </a:r>
                <a:endParaRPr lang="en-US" sz="1600" dirty="0"/>
              </a:p>
            </p:txBody>
          </p:sp>
          <p:sp>
            <p:nvSpPr>
              <p:cNvPr id="16" name="Rectangle 15">
                <a:extLst>
                  <a:ext uri="{FF2B5EF4-FFF2-40B4-BE49-F238E27FC236}">
                    <a16:creationId xmlns:a16="http://schemas.microsoft.com/office/drawing/2014/main" id="{B1AC367E-403A-41B7-9C50-58C7FFF927E3}"/>
                  </a:ext>
                </a:extLst>
              </p:cNvPr>
              <p:cNvSpPr/>
              <p:nvPr/>
            </p:nvSpPr>
            <p:spPr>
              <a:xfrm>
                <a:off x="4622149" y="3946286"/>
                <a:ext cx="2127012" cy="22371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t>
                </a:r>
                <a:r>
                  <a:rPr lang="en-US" sz="1600" dirty="0" err="1"/>
                  <a:t>isSignedIn</a:t>
                </a:r>
                <a:r>
                  <a:rPr lang="en-US" sz="1600" dirty="0"/>
                  <a:t>: true}</a:t>
                </a:r>
              </a:p>
            </p:txBody>
          </p:sp>
        </p:grpSp>
        <p:cxnSp>
          <p:nvCxnSpPr>
            <p:cNvPr id="8" name="Straight Arrow Connector 7">
              <a:extLst>
                <a:ext uri="{FF2B5EF4-FFF2-40B4-BE49-F238E27FC236}">
                  <a16:creationId xmlns:a16="http://schemas.microsoft.com/office/drawing/2014/main" id="{18D06E10-9569-42C5-8EAA-ADF9798E9974}"/>
                </a:ext>
              </a:extLst>
            </p:cNvPr>
            <p:cNvCxnSpPr>
              <a:endCxn id="6" idx="0"/>
            </p:cNvCxnSpPr>
            <p:nvPr/>
          </p:nvCxnSpPr>
          <p:spPr>
            <a:xfrm>
              <a:off x="5685655" y="4284951"/>
              <a:ext cx="0" cy="790316"/>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B37DD37F-BCA8-4499-935E-25C2F3DFC489}"/>
                </a:ext>
              </a:extLst>
            </p:cNvPr>
            <p:cNvCxnSpPr>
              <a:stCxn id="6" idx="2"/>
              <a:endCxn id="18" idx="0"/>
            </p:cNvCxnSpPr>
            <p:nvPr/>
          </p:nvCxnSpPr>
          <p:spPr>
            <a:xfrm rot="5400000">
              <a:off x="3103478" y="3723475"/>
              <a:ext cx="602046" cy="45623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7865C7AE-1F2D-4D42-B88C-9EF20567C53A}"/>
                </a:ext>
              </a:extLst>
            </p:cNvPr>
            <p:cNvCxnSpPr>
              <a:cxnSpLocks/>
              <a:stCxn id="6" idx="2"/>
              <a:endCxn id="17" idx="0"/>
            </p:cNvCxnSpPr>
            <p:nvPr/>
          </p:nvCxnSpPr>
          <p:spPr>
            <a:xfrm rot="5400000">
              <a:off x="4053922" y="4677021"/>
              <a:ext cx="605148" cy="265831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52995F8-C493-47B1-9BC1-75DDF60E9D3D}"/>
                </a:ext>
              </a:extLst>
            </p:cNvPr>
            <p:cNvCxnSpPr>
              <a:cxnSpLocks/>
              <a:stCxn id="6" idx="2"/>
              <a:endCxn id="20" idx="0"/>
            </p:cNvCxnSpPr>
            <p:nvPr/>
          </p:nvCxnSpPr>
          <p:spPr>
            <a:xfrm rot="5400000">
              <a:off x="5046176" y="5666173"/>
              <a:ext cx="602046" cy="6769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D0AFD7F-2859-413C-A965-AE6C298F1506}"/>
                </a:ext>
              </a:extLst>
            </p:cNvPr>
            <p:cNvCxnSpPr>
              <a:cxnSpLocks/>
              <a:stCxn id="6" idx="2"/>
              <a:endCxn id="22" idx="0"/>
            </p:cNvCxnSpPr>
            <p:nvPr/>
          </p:nvCxnSpPr>
          <p:spPr>
            <a:xfrm rot="16200000" flipH="1">
              <a:off x="6044600" y="5344661"/>
              <a:ext cx="602046" cy="131993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ADDA696-47C2-406D-B978-8D36F9DE0E61}"/>
                </a:ext>
              </a:extLst>
            </p:cNvPr>
            <p:cNvCxnSpPr>
              <a:cxnSpLocks/>
              <a:stCxn id="6" idx="2"/>
              <a:endCxn id="23" idx="0"/>
            </p:cNvCxnSpPr>
            <p:nvPr/>
          </p:nvCxnSpPr>
          <p:spPr>
            <a:xfrm rot="16200000" flipH="1">
              <a:off x="7066885" y="4322375"/>
              <a:ext cx="605148" cy="33676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E4123CEF-7EE8-4D48-8E9B-47C0949DC506}"/>
                </a:ext>
              </a:extLst>
            </p:cNvPr>
            <p:cNvCxnSpPr>
              <a:cxnSpLocks/>
              <a:stCxn id="6" idx="2"/>
              <a:endCxn id="21" idx="0"/>
            </p:cNvCxnSpPr>
            <p:nvPr/>
          </p:nvCxnSpPr>
          <p:spPr>
            <a:xfrm rot="16200000" flipH="1">
              <a:off x="7976477" y="3412783"/>
              <a:ext cx="605146" cy="51867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4" name="Connector: Elbow 23">
            <a:extLst>
              <a:ext uri="{FF2B5EF4-FFF2-40B4-BE49-F238E27FC236}">
                <a16:creationId xmlns:a16="http://schemas.microsoft.com/office/drawing/2014/main" id="{DAF67AB4-C0BD-477F-9E36-EF30B7130354}"/>
              </a:ext>
            </a:extLst>
          </p:cNvPr>
          <p:cNvCxnSpPr>
            <a:cxnSpLocks/>
            <a:stCxn id="18" idx="1"/>
            <a:endCxn id="15" idx="1"/>
          </p:cNvCxnSpPr>
          <p:nvPr/>
        </p:nvCxnSpPr>
        <p:spPr>
          <a:xfrm rot="10800000" flipH="1">
            <a:off x="213756" y="3753453"/>
            <a:ext cx="3876066" cy="2664055"/>
          </a:xfrm>
          <a:prstGeom prst="bentConnector3">
            <a:avLst>
              <a:gd name="adj1" fmla="val 922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500E546-8F09-42DB-8C2B-6E7313FAF71E}"/>
              </a:ext>
            </a:extLst>
          </p:cNvPr>
          <p:cNvSpPr/>
          <p:nvPr/>
        </p:nvSpPr>
        <p:spPr>
          <a:xfrm>
            <a:off x="707809" y="3165566"/>
            <a:ext cx="1473544" cy="596345"/>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“Try to sign in”</a:t>
            </a:r>
          </a:p>
          <a:p>
            <a:pPr algn="ctr"/>
            <a:r>
              <a:rPr lang="en-US" sz="1200" dirty="0"/>
              <a:t>{email: ‘</a:t>
            </a:r>
            <a:r>
              <a:rPr lang="en-US" sz="1200" dirty="0" err="1"/>
              <a:t>asdf</a:t>
            </a:r>
            <a:r>
              <a:rPr lang="en-US" sz="1200" dirty="0"/>
              <a:t>’,</a:t>
            </a:r>
          </a:p>
          <a:p>
            <a:pPr algn="ctr"/>
            <a:r>
              <a:rPr lang="en-US" sz="1200" dirty="0"/>
              <a:t>password: ‘</a:t>
            </a:r>
            <a:r>
              <a:rPr lang="en-US" sz="1200" dirty="0" err="1"/>
              <a:t>asdf</a:t>
            </a:r>
            <a:r>
              <a:rPr lang="en-US" sz="1200" dirty="0"/>
              <a:t>’}</a:t>
            </a:r>
          </a:p>
        </p:txBody>
      </p:sp>
      <p:cxnSp>
        <p:nvCxnSpPr>
          <p:cNvPr id="26" name="Connector: Elbow 25">
            <a:extLst>
              <a:ext uri="{FF2B5EF4-FFF2-40B4-BE49-F238E27FC236}">
                <a16:creationId xmlns:a16="http://schemas.microsoft.com/office/drawing/2014/main" id="{B3224CAC-4386-4C84-BEB3-A692D4EBB084}"/>
              </a:ext>
            </a:extLst>
          </p:cNvPr>
          <p:cNvCxnSpPr>
            <a:cxnSpLocks/>
            <a:stCxn id="17" idx="1"/>
            <a:endCxn id="15" idx="1"/>
          </p:cNvCxnSpPr>
          <p:nvPr/>
        </p:nvCxnSpPr>
        <p:spPr>
          <a:xfrm rot="10800000" flipH="1">
            <a:off x="2117744" y="3753453"/>
            <a:ext cx="1972077" cy="2667157"/>
          </a:xfrm>
          <a:prstGeom prst="bentConnector3">
            <a:avLst>
              <a:gd name="adj1" fmla="val 36408"/>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26F458D-3C6B-4F18-9EC2-128F9271D27B}"/>
              </a:ext>
            </a:extLst>
          </p:cNvPr>
          <p:cNvSpPr/>
          <p:nvPr/>
        </p:nvSpPr>
        <p:spPr>
          <a:xfrm>
            <a:off x="1351220" y="4390250"/>
            <a:ext cx="1473545" cy="582925"/>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“Try to sign up”</a:t>
            </a:r>
          </a:p>
          <a:p>
            <a:pPr algn="ctr"/>
            <a:r>
              <a:rPr lang="en-US" sz="1200" dirty="0"/>
              <a:t>{email: ‘</a:t>
            </a:r>
            <a:r>
              <a:rPr lang="en-US" sz="1200" dirty="0" err="1"/>
              <a:t>asdf</a:t>
            </a:r>
            <a:r>
              <a:rPr lang="en-US" sz="1200" dirty="0"/>
              <a:t>’,</a:t>
            </a:r>
          </a:p>
          <a:p>
            <a:pPr algn="ctr"/>
            <a:r>
              <a:rPr lang="en-US" sz="1200" dirty="0"/>
              <a:t>password: ‘</a:t>
            </a:r>
            <a:r>
              <a:rPr lang="en-US" sz="1200" dirty="0" err="1"/>
              <a:t>asdf</a:t>
            </a:r>
            <a:r>
              <a:rPr lang="en-US" sz="1200" dirty="0"/>
              <a:t>’}</a:t>
            </a:r>
          </a:p>
        </p:txBody>
      </p:sp>
      <p:cxnSp>
        <p:nvCxnSpPr>
          <p:cNvPr id="28" name="Connector: Elbow 27">
            <a:extLst>
              <a:ext uri="{FF2B5EF4-FFF2-40B4-BE49-F238E27FC236}">
                <a16:creationId xmlns:a16="http://schemas.microsoft.com/office/drawing/2014/main" id="{FFFE569B-CAC1-43A0-B39A-3F1B888A236A}"/>
              </a:ext>
            </a:extLst>
          </p:cNvPr>
          <p:cNvCxnSpPr>
            <a:cxnSpLocks/>
            <a:stCxn id="23" idx="1"/>
            <a:endCxn id="15" idx="3"/>
          </p:cNvCxnSpPr>
          <p:nvPr/>
        </p:nvCxnSpPr>
        <p:spPr>
          <a:xfrm rot="10800000">
            <a:off x="7281489" y="3753453"/>
            <a:ext cx="862185" cy="2667157"/>
          </a:xfrm>
          <a:prstGeom prst="bentConnector3">
            <a:avLst>
              <a:gd name="adj1" fmla="val 1863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A80E495-BB02-40D9-A070-7A589682DE09}"/>
              </a:ext>
            </a:extLst>
          </p:cNvPr>
          <p:cNvSpPr/>
          <p:nvPr/>
        </p:nvSpPr>
        <p:spPr>
          <a:xfrm>
            <a:off x="7979819" y="4241593"/>
            <a:ext cx="1473545" cy="582925"/>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“Try to sign out”</a:t>
            </a:r>
          </a:p>
        </p:txBody>
      </p:sp>
    </p:spTree>
    <p:extLst>
      <p:ext uri="{BB962C8B-B14F-4D97-AF65-F5344CB8AC3E}">
        <p14:creationId xmlns:p14="http://schemas.microsoft.com/office/powerpoint/2010/main" val="21141502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06688" y="1431407"/>
            <a:ext cx="2689266" cy="4783330"/>
          </a:xfrm>
        </p:spPr>
        <p:txBody>
          <a:bodyPr>
            <a:normAutofit lnSpcReduction="10000"/>
          </a:bodyPr>
          <a:lstStyle/>
          <a:p>
            <a:r>
              <a:rPr lang="en-US" sz="2200" dirty="0"/>
              <a:t>We can begin creating the first action function here: signup.</a:t>
            </a:r>
          </a:p>
          <a:p>
            <a:endParaRPr lang="en-US" sz="2200" dirty="0"/>
          </a:p>
          <a:p>
            <a:r>
              <a:rPr lang="en-US" sz="2200" dirty="0"/>
              <a:t>We’ll expect to receive an object that has the email and password data that the user provided. </a:t>
            </a:r>
            <a:endParaRPr lang="en-US" dirty="0"/>
          </a:p>
          <a:p>
            <a:endParaRPr lang="en-US" sz="2200" dirty="0"/>
          </a:p>
          <a:p>
            <a:endParaRPr lang="en-US" sz="2000" dirty="0"/>
          </a:p>
        </p:txBody>
      </p:sp>
      <p:pic>
        <p:nvPicPr>
          <p:cNvPr id="27" name="Picture 26">
            <a:extLst>
              <a:ext uri="{FF2B5EF4-FFF2-40B4-BE49-F238E27FC236}">
                <a16:creationId xmlns:a16="http://schemas.microsoft.com/office/drawing/2014/main" id="{449D89C0-47B0-48C9-BB69-E909713CC2A8}"/>
              </a:ext>
            </a:extLst>
          </p:cNvPr>
          <p:cNvPicPr>
            <a:picLocks noChangeAspect="1"/>
          </p:cNvPicPr>
          <p:nvPr/>
        </p:nvPicPr>
        <p:blipFill>
          <a:blip r:embed="rId2"/>
          <a:stretch>
            <a:fillRect/>
          </a:stretch>
        </p:blipFill>
        <p:spPr>
          <a:xfrm>
            <a:off x="3359684" y="643263"/>
            <a:ext cx="8782501" cy="5543835"/>
          </a:xfrm>
          <a:prstGeom prst="rect">
            <a:avLst/>
          </a:prstGeom>
        </p:spPr>
      </p:pic>
      <mc:AlternateContent xmlns:mc="http://schemas.openxmlformats.org/markup-compatibility/2006">
        <mc:Choice xmlns:p14="http://schemas.microsoft.com/office/powerpoint/2010/main" Requires="p14">
          <p:contentPart p14:bwMode="auto" r:id="rId3">
            <p14:nvContentPartPr>
              <p14:cNvPr id="31" name="Ink 30">
                <a:extLst>
                  <a:ext uri="{FF2B5EF4-FFF2-40B4-BE49-F238E27FC236}">
                    <a16:creationId xmlns:a16="http://schemas.microsoft.com/office/drawing/2014/main" id="{0AADCFA1-AF87-4038-84E4-BACB552F552B}"/>
                  </a:ext>
                </a:extLst>
              </p14:cNvPr>
              <p14:cNvContentPartPr/>
              <p14:nvPr/>
            </p14:nvContentPartPr>
            <p14:xfrm>
              <a:off x="5460414" y="2742683"/>
              <a:ext cx="1480680" cy="39240"/>
            </p14:xfrm>
          </p:contentPart>
        </mc:Choice>
        <mc:Fallback>
          <p:pic>
            <p:nvPicPr>
              <p:cNvPr id="31" name="Ink 30">
                <a:extLst>
                  <a:ext uri="{FF2B5EF4-FFF2-40B4-BE49-F238E27FC236}">
                    <a16:creationId xmlns:a16="http://schemas.microsoft.com/office/drawing/2014/main" id="{0AADCFA1-AF87-4038-84E4-BACB552F552B}"/>
                  </a:ext>
                </a:extLst>
              </p:cNvPr>
              <p:cNvPicPr/>
              <p:nvPr/>
            </p:nvPicPr>
            <p:blipFill>
              <a:blip r:embed="rId4"/>
              <a:stretch>
                <a:fillRect/>
              </a:stretch>
            </p:blipFill>
            <p:spPr>
              <a:xfrm>
                <a:off x="5442774" y="2725043"/>
                <a:ext cx="1516320" cy="74880"/>
              </a:xfrm>
              <a:prstGeom prst="rect">
                <a:avLst/>
              </a:prstGeom>
            </p:spPr>
          </p:pic>
        </mc:Fallback>
      </mc:AlternateContent>
    </p:spTree>
    <p:extLst>
      <p:ext uri="{BB962C8B-B14F-4D97-AF65-F5344CB8AC3E}">
        <p14:creationId xmlns:p14="http://schemas.microsoft.com/office/powerpoint/2010/main" val="28656828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06688" y="1431407"/>
            <a:ext cx="2689266" cy="4783330"/>
          </a:xfrm>
        </p:spPr>
        <p:txBody>
          <a:bodyPr>
            <a:normAutofit/>
          </a:bodyPr>
          <a:lstStyle/>
          <a:p>
            <a:r>
              <a:rPr lang="en-US" sz="2200" dirty="0"/>
              <a:t>And you can see in the comments, the general flow of what this function will need to do.</a:t>
            </a:r>
            <a:endParaRPr lang="en-US" dirty="0"/>
          </a:p>
          <a:p>
            <a:endParaRPr lang="en-US" sz="2200" dirty="0"/>
          </a:p>
          <a:p>
            <a:endParaRPr lang="en-US" sz="2000" dirty="0"/>
          </a:p>
        </p:txBody>
      </p:sp>
      <p:pic>
        <p:nvPicPr>
          <p:cNvPr id="27" name="Picture 26">
            <a:extLst>
              <a:ext uri="{FF2B5EF4-FFF2-40B4-BE49-F238E27FC236}">
                <a16:creationId xmlns:a16="http://schemas.microsoft.com/office/drawing/2014/main" id="{449D89C0-47B0-48C9-BB69-E909713CC2A8}"/>
              </a:ext>
            </a:extLst>
          </p:cNvPr>
          <p:cNvPicPr>
            <a:picLocks noChangeAspect="1"/>
          </p:cNvPicPr>
          <p:nvPr/>
        </p:nvPicPr>
        <p:blipFill>
          <a:blip r:embed="rId2"/>
          <a:stretch>
            <a:fillRect/>
          </a:stretch>
        </p:blipFill>
        <p:spPr>
          <a:xfrm>
            <a:off x="3359684" y="643263"/>
            <a:ext cx="8782501" cy="5543835"/>
          </a:xfrm>
          <a:prstGeom prst="rect">
            <a:avLst/>
          </a:prstGeom>
        </p:spPr>
      </p:pic>
    </p:spTree>
    <p:extLst>
      <p:ext uri="{BB962C8B-B14F-4D97-AF65-F5344CB8AC3E}">
        <p14:creationId xmlns:p14="http://schemas.microsoft.com/office/powerpoint/2010/main" val="17443089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06688" y="1431407"/>
            <a:ext cx="2689266" cy="4783330"/>
          </a:xfrm>
        </p:spPr>
        <p:txBody>
          <a:bodyPr>
            <a:normAutofit/>
          </a:bodyPr>
          <a:lstStyle/>
          <a:p>
            <a:r>
              <a:rPr lang="en-US" sz="2200" dirty="0"/>
              <a:t>We can stub out </a:t>
            </a:r>
            <a:r>
              <a:rPr lang="en-US" sz="2200" dirty="0" err="1"/>
              <a:t>signin</a:t>
            </a:r>
            <a:r>
              <a:rPr lang="en-US" sz="2200" dirty="0"/>
              <a:t> as well – at a high level, it is doing very similar work to signup!</a:t>
            </a:r>
            <a:endParaRPr lang="en-US" dirty="0"/>
          </a:p>
          <a:p>
            <a:endParaRPr lang="en-US" sz="2200" dirty="0"/>
          </a:p>
          <a:p>
            <a:endParaRPr lang="en-US" sz="2000" dirty="0"/>
          </a:p>
        </p:txBody>
      </p:sp>
      <p:pic>
        <p:nvPicPr>
          <p:cNvPr id="5" name="Picture 4">
            <a:extLst>
              <a:ext uri="{FF2B5EF4-FFF2-40B4-BE49-F238E27FC236}">
                <a16:creationId xmlns:a16="http://schemas.microsoft.com/office/drawing/2014/main" id="{DA830DAB-2478-40DA-BE8D-9F894F21114E}"/>
              </a:ext>
            </a:extLst>
          </p:cNvPr>
          <p:cNvPicPr>
            <a:picLocks noChangeAspect="1"/>
          </p:cNvPicPr>
          <p:nvPr/>
        </p:nvPicPr>
        <p:blipFill>
          <a:blip r:embed="rId2"/>
          <a:stretch>
            <a:fillRect/>
          </a:stretch>
        </p:blipFill>
        <p:spPr>
          <a:xfrm>
            <a:off x="3276142" y="1007344"/>
            <a:ext cx="8915858" cy="4959605"/>
          </a:xfrm>
          <a:prstGeom prst="rect">
            <a:avLst/>
          </a:prstGeom>
        </p:spPr>
      </p:pic>
    </p:spTree>
    <p:extLst>
      <p:ext uri="{BB962C8B-B14F-4D97-AF65-F5344CB8AC3E}">
        <p14:creationId xmlns:p14="http://schemas.microsoft.com/office/powerpoint/2010/main" val="1969315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06688" y="1431407"/>
            <a:ext cx="2689266" cy="4783330"/>
          </a:xfrm>
        </p:spPr>
        <p:txBody>
          <a:bodyPr>
            <a:normAutofit/>
          </a:bodyPr>
          <a:lstStyle/>
          <a:p>
            <a:r>
              <a:rPr lang="en-US" sz="2200" dirty="0" err="1"/>
              <a:t>signout</a:t>
            </a:r>
            <a:r>
              <a:rPr lang="en-US" sz="2200" dirty="0"/>
              <a:t> is much easier!</a:t>
            </a:r>
          </a:p>
          <a:p>
            <a:endParaRPr lang="en-US" sz="2200" dirty="0"/>
          </a:p>
          <a:p>
            <a:r>
              <a:rPr lang="en-US" sz="2200" dirty="0"/>
              <a:t>Doesn’t require any data!</a:t>
            </a:r>
          </a:p>
          <a:p>
            <a:endParaRPr lang="en-US" sz="2200" dirty="0"/>
          </a:p>
          <a:p>
            <a:r>
              <a:rPr lang="en-US" sz="2200" dirty="0"/>
              <a:t>And in theory has no chance of failure!</a:t>
            </a:r>
          </a:p>
          <a:p>
            <a:pPr lvl="1"/>
            <a:r>
              <a:rPr lang="en-US" dirty="0"/>
              <a:t>At least not because they provide faulty data, etc.</a:t>
            </a:r>
          </a:p>
          <a:p>
            <a:endParaRPr lang="en-US" sz="2200" dirty="0"/>
          </a:p>
          <a:p>
            <a:endParaRPr lang="en-US" sz="2000" dirty="0"/>
          </a:p>
        </p:txBody>
      </p:sp>
      <p:pic>
        <p:nvPicPr>
          <p:cNvPr id="6" name="Picture 5">
            <a:extLst>
              <a:ext uri="{FF2B5EF4-FFF2-40B4-BE49-F238E27FC236}">
                <a16:creationId xmlns:a16="http://schemas.microsoft.com/office/drawing/2014/main" id="{07AD1D47-54A5-44D2-AAAC-F5A1666EA065}"/>
              </a:ext>
            </a:extLst>
          </p:cNvPr>
          <p:cNvPicPr>
            <a:picLocks noChangeAspect="1"/>
          </p:cNvPicPr>
          <p:nvPr/>
        </p:nvPicPr>
        <p:blipFill>
          <a:blip r:embed="rId2"/>
          <a:stretch>
            <a:fillRect/>
          </a:stretch>
        </p:blipFill>
        <p:spPr>
          <a:xfrm>
            <a:off x="3231690" y="104604"/>
            <a:ext cx="8960310" cy="6648792"/>
          </a:xfrm>
          <a:prstGeom prst="rect">
            <a:avLst/>
          </a:prstGeom>
        </p:spPr>
      </p:pic>
    </p:spTree>
    <p:extLst>
      <p:ext uri="{BB962C8B-B14F-4D97-AF65-F5344CB8AC3E}">
        <p14:creationId xmlns:p14="http://schemas.microsoft.com/office/powerpoint/2010/main" val="41220315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06687" y="1431407"/>
            <a:ext cx="2932349" cy="4783330"/>
          </a:xfrm>
        </p:spPr>
        <p:txBody>
          <a:bodyPr>
            <a:normAutofit/>
          </a:bodyPr>
          <a:lstStyle/>
          <a:p>
            <a:r>
              <a:rPr lang="en-US" sz="2200" dirty="0"/>
              <a:t>And then, don’t forget, you need to actually pass these functions into your call to </a:t>
            </a:r>
            <a:r>
              <a:rPr lang="en-US" sz="2200" dirty="0" err="1"/>
              <a:t>createDataContext</a:t>
            </a:r>
            <a:endParaRPr lang="en-US" dirty="0"/>
          </a:p>
          <a:p>
            <a:endParaRPr lang="en-US" sz="2200" dirty="0"/>
          </a:p>
          <a:p>
            <a:endParaRPr lang="en-US" sz="2000" dirty="0"/>
          </a:p>
        </p:txBody>
      </p:sp>
      <p:pic>
        <p:nvPicPr>
          <p:cNvPr id="5" name="Picture 4">
            <a:extLst>
              <a:ext uri="{FF2B5EF4-FFF2-40B4-BE49-F238E27FC236}">
                <a16:creationId xmlns:a16="http://schemas.microsoft.com/office/drawing/2014/main" id="{407FE603-9234-4D79-A229-2029090171D8}"/>
              </a:ext>
            </a:extLst>
          </p:cNvPr>
          <p:cNvPicPr>
            <a:picLocks noChangeAspect="1"/>
          </p:cNvPicPr>
          <p:nvPr/>
        </p:nvPicPr>
        <p:blipFill>
          <a:blip r:embed="rId2"/>
          <a:stretch>
            <a:fillRect/>
          </a:stretch>
        </p:blipFill>
        <p:spPr>
          <a:xfrm>
            <a:off x="3171545" y="643263"/>
            <a:ext cx="9112718" cy="5658141"/>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078D5B48-3506-44F8-B6A1-8CD45FCBC417}"/>
                  </a:ext>
                </a:extLst>
              </p14:cNvPr>
              <p14:cNvContentPartPr/>
              <p14:nvPr/>
            </p14:nvContentPartPr>
            <p14:xfrm>
              <a:off x="4474972" y="5666243"/>
              <a:ext cx="2612880" cy="39600"/>
            </p14:xfrm>
          </p:contentPart>
        </mc:Choice>
        <mc:Fallback>
          <p:pic>
            <p:nvPicPr>
              <p:cNvPr id="7" name="Ink 6">
                <a:extLst>
                  <a:ext uri="{FF2B5EF4-FFF2-40B4-BE49-F238E27FC236}">
                    <a16:creationId xmlns:a16="http://schemas.microsoft.com/office/drawing/2014/main" id="{078D5B48-3506-44F8-B6A1-8CD45FCBC417}"/>
                  </a:ext>
                </a:extLst>
              </p:cNvPr>
              <p:cNvPicPr/>
              <p:nvPr/>
            </p:nvPicPr>
            <p:blipFill>
              <a:blip r:embed="rId4"/>
              <a:stretch>
                <a:fillRect/>
              </a:stretch>
            </p:blipFill>
            <p:spPr>
              <a:xfrm>
                <a:off x="4457332" y="5648603"/>
                <a:ext cx="2648520" cy="75240"/>
              </a:xfrm>
              <a:prstGeom prst="rect">
                <a:avLst/>
              </a:prstGeom>
            </p:spPr>
          </p:pic>
        </mc:Fallback>
      </mc:AlternateContent>
    </p:spTree>
    <p:extLst>
      <p:ext uri="{BB962C8B-B14F-4D97-AF65-F5344CB8AC3E}">
        <p14:creationId xmlns:p14="http://schemas.microsoft.com/office/powerpoint/2010/main" val="12670868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0174" y="1579514"/>
            <a:ext cx="4593725" cy="4783330"/>
          </a:xfrm>
        </p:spPr>
        <p:txBody>
          <a:bodyPr>
            <a:normAutofit/>
          </a:bodyPr>
          <a:lstStyle/>
          <a:p>
            <a:r>
              <a:rPr lang="en-US" sz="2200" dirty="0"/>
              <a:t>OK – it seems like a lot of these actions depend on making these </a:t>
            </a:r>
            <a:r>
              <a:rPr lang="en-US" sz="2200" dirty="0" err="1"/>
              <a:t>api</a:t>
            </a:r>
            <a:r>
              <a:rPr lang="en-US" sz="2200" dirty="0"/>
              <a:t> requests.</a:t>
            </a:r>
          </a:p>
          <a:p>
            <a:endParaRPr lang="en-US" sz="2200" dirty="0"/>
          </a:p>
          <a:p>
            <a:r>
              <a:rPr lang="en-US" sz="2200" dirty="0"/>
              <a:t>Let’s make these API requests in the same way that we’ve been doing it!</a:t>
            </a:r>
          </a:p>
          <a:p>
            <a:endParaRPr lang="en-US" sz="2200" dirty="0"/>
          </a:p>
          <a:p>
            <a:r>
              <a:rPr lang="en-US" sz="2200" dirty="0"/>
              <a:t>Let’s use </a:t>
            </a:r>
            <a:r>
              <a:rPr lang="en-US" sz="2200" dirty="0" err="1"/>
              <a:t>Axios</a:t>
            </a:r>
            <a:r>
              <a:rPr lang="en-US" sz="2200" dirty="0"/>
              <a:t>!</a:t>
            </a:r>
          </a:p>
          <a:p>
            <a:pPr lvl="1"/>
            <a:r>
              <a:rPr lang="en-US" dirty="0"/>
              <a:t>Which involves installing it and setting it up!</a:t>
            </a:r>
          </a:p>
          <a:p>
            <a:endParaRPr lang="en-US" sz="2200" dirty="0"/>
          </a:p>
          <a:p>
            <a:endParaRPr lang="en-US" sz="2000" dirty="0"/>
          </a:p>
        </p:txBody>
      </p:sp>
      <p:pic>
        <p:nvPicPr>
          <p:cNvPr id="6" name="Picture 5">
            <a:extLst>
              <a:ext uri="{FF2B5EF4-FFF2-40B4-BE49-F238E27FC236}">
                <a16:creationId xmlns:a16="http://schemas.microsoft.com/office/drawing/2014/main" id="{F700D230-C31F-407F-A4F7-3456482961FB}"/>
              </a:ext>
            </a:extLst>
          </p:cNvPr>
          <p:cNvPicPr>
            <a:picLocks noChangeAspect="1"/>
          </p:cNvPicPr>
          <p:nvPr/>
        </p:nvPicPr>
        <p:blipFill>
          <a:blip r:embed="rId2"/>
          <a:stretch>
            <a:fillRect/>
          </a:stretch>
        </p:blipFill>
        <p:spPr>
          <a:xfrm>
            <a:off x="5672370" y="1693144"/>
            <a:ext cx="5702593" cy="3391074"/>
          </a:xfrm>
          <a:prstGeom prst="rect">
            <a:avLst/>
          </a:prstGeom>
        </p:spPr>
      </p:pic>
    </p:spTree>
    <p:extLst>
      <p:ext uri="{BB962C8B-B14F-4D97-AF65-F5344CB8AC3E}">
        <p14:creationId xmlns:p14="http://schemas.microsoft.com/office/powerpoint/2010/main" val="10996934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0174" y="1579514"/>
            <a:ext cx="4593725" cy="4783330"/>
          </a:xfrm>
        </p:spPr>
        <p:txBody>
          <a:bodyPr>
            <a:normAutofit/>
          </a:bodyPr>
          <a:lstStyle/>
          <a:p>
            <a:r>
              <a:rPr lang="en-US" sz="2200" dirty="0"/>
              <a:t>So yes! Begin with an </a:t>
            </a:r>
          </a:p>
          <a:p>
            <a:pPr marL="0" indent="0">
              <a:buNone/>
            </a:pPr>
            <a:endParaRPr lang="en-US" sz="2200" dirty="0"/>
          </a:p>
          <a:p>
            <a:endParaRPr lang="en-US" sz="2200" dirty="0"/>
          </a:p>
          <a:p>
            <a:pPr marL="0" indent="0" algn="ctr">
              <a:buNone/>
            </a:pPr>
            <a:r>
              <a:rPr lang="en-US" sz="2200" dirty="0">
                <a:latin typeface="Consolas" panose="020B0609020204030204" pitchFamily="49" charset="0"/>
              </a:rPr>
              <a:t>npm install </a:t>
            </a:r>
            <a:r>
              <a:rPr lang="en-US" sz="2200" dirty="0" err="1">
                <a:latin typeface="Consolas" panose="020B0609020204030204" pitchFamily="49" charset="0"/>
              </a:rPr>
              <a:t>axios</a:t>
            </a:r>
            <a:endParaRPr lang="en-US" dirty="0">
              <a:latin typeface="Consolas" panose="020B0609020204030204" pitchFamily="49" charset="0"/>
            </a:endParaRPr>
          </a:p>
          <a:p>
            <a:pPr marL="0" indent="0">
              <a:buNone/>
            </a:pPr>
            <a:endParaRPr lang="en-US" sz="2200" dirty="0"/>
          </a:p>
          <a:p>
            <a:pPr marL="0" indent="0">
              <a:buNone/>
            </a:pPr>
            <a:endParaRPr lang="en-US" sz="2200" dirty="0"/>
          </a:p>
          <a:p>
            <a:pPr marL="0" indent="0">
              <a:buNone/>
            </a:pPr>
            <a:r>
              <a:rPr lang="en-US" sz="2200" dirty="0"/>
              <a:t>In your project directory</a:t>
            </a:r>
          </a:p>
          <a:p>
            <a:endParaRPr lang="en-US" sz="2000" dirty="0"/>
          </a:p>
        </p:txBody>
      </p:sp>
      <p:pic>
        <p:nvPicPr>
          <p:cNvPr id="6" name="Picture 5">
            <a:extLst>
              <a:ext uri="{FF2B5EF4-FFF2-40B4-BE49-F238E27FC236}">
                <a16:creationId xmlns:a16="http://schemas.microsoft.com/office/drawing/2014/main" id="{F700D230-C31F-407F-A4F7-3456482961FB}"/>
              </a:ext>
            </a:extLst>
          </p:cNvPr>
          <p:cNvPicPr>
            <a:picLocks noChangeAspect="1"/>
          </p:cNvPicPr>
          <p:nvPr/>
        </p:nvPicPr>
        <p:blipFill>
          <a:blip r:embed="rId2"/>
          <a:stretch>
            <a:fillRect/>
          </a:stretch>
        </p:blipFill>
        <p:spPr>
          <a:xfrm>
            <a:off x="5672370" y="1693144"/>
            <a:ext cx="5702593" cy="3391074"/>
          </a:xfrm>
          <a:prstGeom prst="rect">
            <a:avLst/>
          </a:prstGeom>
        </p:spPr>
      </p:pic>
    </p:spTree>
    <p:extLst>
      <p:ext uri="{BB962C8B-B14F-4D97-AF65-F5344CB8AC3E}">
        <p14:creationId xmlns:p14="http://schemas.microsoft.com/office/powerpoint/2010/main" val="10395130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0174" y="1579514"/>
            <a:ext cx="4593725" cy="4783330"/>
          </a:xfrm>
        </p:spPr>
        <p:txBody>
          <a:bodyPr>
            <a:normAutofit/>
          </a:bodyPr>
          <a:lstStyle/>
          <a:p>
            <a:r>
              <a:rPr lang="en-US" sz="2200" dirty="0"/>
              <a:t>And just as before, we’ll make a new folder called </a:t>
            </a:r>
            <a:r>
              <a:rPr lang="en-US" sz="2200" dirty="0" err="1"/>
              <a:t>api</a:t>
            </a:r>
            <a:endParaRPr lang="en-US" sz="2200" dirty="0"/>
          </a:p>
          <a:p>
            <a:endParaRPr lang="en-US" sz="2200" dirty="0"/>
          </a:p>
          <a:p>
            <a:r>
              <a:rPr lang="en-US" sz="2200" dirty="0"/>
              <a:t>And inside of that, a new file, tracker.js</a:t>
            </a:r>
          </a:p>
          <a:p>
            <a:endParaRPr lang="en-US" sz="2200" dirty="0"/>
          </a:p>
          <a:p>
            <a:r>
              <a:rPr lang="en-US" sz="2200" dirty="0"/>
              <a:t>This will help us make an instance of </a:t>
            </a:r>
            <a:r>
              <a:rPr lang="en-US" sz="2200" dirty="0" err="1"/>
              <a:t>axios</a:t>
            </a:r>
            <a:r>
              <a:rPr lang="en-US" sz="2200" dirty="0"/>
              <a:t> that will enable us to make requests of our custom API</a:t>
            </a:r>
          </a:p>
          <a:p>
            <a:endParaRPr lang="en-US" sz="2000" dirty="0"/>
          </a:p>
        </p:txBody>
      </p:sp>
      <p:pic>
        <p:nvPicPr>
          <p:cNvPr id="5" name="Picture 4">
            <a:extLst>
              <a:ext uri="{FF2B5EF4-FFF2-40B4-BE49-F238E27FC236}">
                <a16:creationId xmlns:a16="http://schemas.microsoft.com/office/drawing/2014/main" id="{F678AAF7-8809-4380-96F8-D8690825EAF3}"/>
              </a:ext>
            </a:extLst>
          </p:cNvPr>
          <p:cNvPicPr>
            <a:picLocks noChangeAspect="1"/>
          </p:cNvPicPr>
          <p:nvPr/>
        </p:nvPicPr>
        <p:blipFill>
          <a:blip r:embed="rId2"/>
          <a:stretch>
            <a:fillRect/>
          </a:stretch>
        </p:blipFill>
        <p:spPr>
          <a:xfrm>
            <a:off x="7467121" y="716285"/>
            <a:ext cx="3073558" cy="5721644"/>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2059E99A-BE06-4CBE-8F1A-CA859DDD5702}"/>
                  </a:ext>
                </a:extLst>
              </p14:cNvPr>
              <p14:cNvContentPartPr/>
              <p14:nvPr/>
            </p14:nvContentPartPr>
            <p14:xfrm>
              <a:off x="7741336" y="2722398"/>
              <a:ext cx="3139560" cy="508680"/>
            </p14:xfrm>
          </p:contentPart>
        </mc:Choice>
        <mc:Fallback>
          <p:pic>
            <p:nvPicPr>
              <p:cNvPr id="7" name="Ink 6">
                <a:extLst>
                  <a:ext uri="{FF2B5EF4-FFF2-40B4-BE49-F238E27FC236}">
                    <a16:creationId xmlns:a16="http://schemas.microsoft.com/office/drawing/2014/main" id="{2059E99A-BE06-4CBE-8F1A-CA859DDD5702}"/>
                  </a:ext>
                </a:extLst>
              </p:cNvPr>
              <p:cNvPicPr/>
              <p:nvPr/>
            </p:nvPicPr>
            <p:blipFill>
              <a:blip r:embed="rId4"/>
              <a:stretch>
                <a:fillRect/>
              </a:stretch>
            </p:blipFill>
            <p:spPr>
              <a:xfrm>
                <a:off x="7723696" y="2704398"/>
                <a:ext cx="3175200" cy="544320"/>
              </a:xfrm>
              <a:prstGeom prst="rect">
                <a:avLst/>
              </a:prstGeom>
            </p:spPr>
          </p:pic>
        </mc:Fallback>
      </mc:AlternateContent>
    </p:spTree>
    <p:extLst>
      <p:ext uri="{BB962C8B-B14F-4D97-AF65-F5344CB8AC3E}">
        <p14:creationId xmlns:p14="http://schemas.microsoft.com/office/powerpoint/2010/main" val="672268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20502" y="66901"/>
            <a:ext cx="10058400" cy="1371600"/>
          </a:xfrm>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799" y="973423"/>
            <a:ext cx="10600481" cy="3849624"/>
          </a:xfrm>
        </p:spPr>
        <p:txBody>
          <a:bodyPr>
            <a:normAutofit/>
          </a:bodyPr>
          <a:lstStyle/>
          <a:p>
            <a:r>
              <a:rPr lang="en-US" sz="2200" dirty="0"/>
              <a:t>/signup takes in an e-mail and password, salts and hashes the password, and adds it to the database.</a:t>
            </a:r>
          </a:p>
          <a:p>
            <a:r>
              <a:rPr lang="en-US" sz="2200" dirty="0"/>
              <a:t>/</a:t>
            </a:r>
            <a:r>
              <a:rPr lang="en-US" sz="2200" dirty="0" err="1"/>
              <a:t>signin</a:t>
            </a:r>
            <a:r>
              <a:rPr lang="en-US" sz="2200" dirty="0"/>
              <a:t> takes in an e-mail and password, and verifies that they match a user we have in the database already.</a:t>
            </a:r>
          </a:p>
          <a:p>
            <a:r>
              <a:rPr lang="en-US" sz="2200" dirty="0"/>
              <a:t>GET /tracks and POST /tracks let’s us read and add to the user’s “track” data.</a:t>
            </a:r>
          </a:p>
          <a:p>
            <a:endParaRPr lang="en-US" sz="2200" dirty="0"/>
          </a:p>
          <a:p>
            <a:endParaRPr lang="en-US" sz="2000" dirty="0"/>
          </a:p>
        </p:txBody>
      </p:sp>
      <p:sp>
        <p:nvSpPr>
          <p:cNvPr id="5" name="TextBox 4">
            <a:extLst>
              <a:ext uri="{FF2B5EF4-FFF2-40B4-BE49-F238E27FC236}">
                <a16:creationId xmlns:a16="http://schemas.microsoft.com/office/drawing/2014/main" id="{135F3CDD-284E-48A8-9340-DB97BD03867A}"/>
              </a:ext>
            </a:extLst>
          </p:cNvPr>
          <p:cNvSpPr txBox="1"/>
          <p:nvPr/>
        </p:nvSpPr>
        <p:spPr>
          <a:xfrm>
            <a:off x="842943" y="3268218"/>
            <a:ext cx="2969403" cy="461665"/>
          </a:xfrm>
          <a:prstGeom prst="rect">
            <a:avLst/>
          </a:prstGeom>
          <a:noFill/>
        </p:spPr>
        <p:txBody>
          <a:bodyPr wrap="none" rtlCol="0">
            <a:spAutoFit/>
          </a:bodyPr>
          <a:lstStyle/>
          <a:p>
            <a:r>
              <a:rPr lang="en-US" sz="2400" b="1" dirty="0"/>
              <a:t>Method and Route</a:t>
            </a:r>
          </a:p>
        </p:txBody>
      </p:sp>
      <p:sp>
        <p:nvSpPr>
          <p:cNvPr id="13" name="Rectangle 12">
            <a:extLst>
              <a:ext uri="{FF2B5EF4-FFF2-40B4-BE49-F238E27FC236}">
                <a16:creationId xmlns:a16="http://schemas.microsoft.com/office/drawing/2014/main" id="{5F4D2CC9-63E9-480D-8B63-553362561C51}"/>
              </a:ext>
            </a:extLst>
          </p:cNvPr>
          <p:cNvSpPr/>
          <p:nvPr/>
        </p:nvSpPr>
        <p:spPr>
          <a:xfrm>
            <a:off x="787422" y="3881289"/>
            <a:ext cx="2953475" cy="62734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POST</a:t>
            </a:r>
          </a:p>
          <a:p>
            <a:pPr algn="ctr"/>
            <a:r>
              <a:rPr lang="en-US" sz="1400" dirty="0"/>
              <a:t>/signup</a:t>
            </a:r>
          </a:p>
        </p:txBody>
      </p:sp>
      <p:sp>
        <p:nvSpPr>
          <p:cNvPr id="14" name="Rectangle 13">
            <a:extLst>
              <a:ext uri="{FF2B5EF4-FFF2-40B4-BE49-F238E27FC236}">
                <a16:creationId xmlns:a16="http://schemas.microsoft.com/office/drawing/2014/main" id="{AB179E12-3EDD-434C-AC02-189F44EED842}"/>
              </a:ext>
            </a:extLst>
          </p:cNvPr>
          <p:cNvSpPr/>
          <p:nvPr/>
        </p:nvSpPr>
        <p:spPr>
          <a:xfrm>
            <a:off x="787422" y="4618532"/>
            <a:ext cx="2953475" cy="62734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POST</a:t>
            </a:r>
          </a:p>
          <a:p>
            <a:pPr algn="ctr"/>
            <a:r>
              <a:rPr lang="en-US" sz="1400" dirty="0"/>
              <a:t>/</a:t>
            </a:r>
            <a:r>
              <a:rPr lang="en-US" sz="1400" dirty="0" err="1"/>
              <a:t>signin</a:t>
            </a:r>
            <a:endParaRPr lang="en-US" sz="1400" dirty="0"/>
          </a:p>
        </p:txBody>
      </p:sp>
      <p:sp>
        <p:nvSpPr>
          <p:cNvPr id="15" name="Rectangle 14">
            <a:extLst>
              <a:ext uri="{FF2B5EF4-FFF2-40B4-BE49-F238E27FC236}">
                <a16:creationId xmlns:a16="http://schemas.microsoft.com/office/drawing/2014/main" id="{FCA8348A-1B1D-4820-BF49-F11949CDF194}"/>
              </a:ext>
            </a:extLst>
          </p:cNvPr>
          <p:cNvSpPr/>
          <p:nvPr/>
        </p:nvSpPr>
        <p:spPr>
          <a:xfrm>
            <a:off x="787421" y="5405423"/>
            <a:ext cx="2953475" cy="62734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GET</a:t>
            </a:r>
          </a:p>
          <a:p>
            <a:pPr algn="ctr"/>
            <a:r>
              <a:rPr lang="en-US" sz="1400" dirty="0"/>
              <a:t>/tracks</a:t>
            </a:r>
          </a:p>
        </p:txBody>
      </p:sp>
      <p:sp>
        <p:nvSpPr>
          <p:cNvPr id="16" name="Rectangle 15">
            <a:extLst>
              <a:ext uri="{FF2B5EF4-FFF2-40B4-BE49-F238E27FC236}">
                <a16:creationId xmlns:a16="http://schemas.microsoft.com/office/drawing/2014/main" id="{288D2281-9904-49A7-9F1B-1F3A2933FEE7}"/>
              </a:ext>
            </a:extLst>
          </p:cNvPr>
          <p:cNvSpPr/>
          <p:nvPr/>
        </p:nvSpPr>
        <p:spPr>
          <a:xfrm>
            <a:off x="787420" y="6230654"/>
            <a:ext cx="2953475" cy="62734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POST</a:t>
            </a:r>
          </a:p>
          <a:p>
            <a:pPr algn="ctr"/>
            <a:r>
              <a:rPr lang="en-US" sz="1400" dirty="0"/>
              <a:t>/tracks</a:t>
            </a:r>
          </a:p>
        </p:txBody>
      </p:sp>
      <p:grpSp>
        <p:nvGrpSpPr>
          <p:cNvPr id="28" name="Group 27">
            <a:extLst>
              <a:ext uri="{FF2B5EF4-FFF2-40B4-BE49-F238E27FC236}">
                <a16:creationId xmlns:a16="http://schemas.microsoft.com/office/drawing/2014/main" id="{C887DE6A-E389-496D-B8FC-AAEBBB0AEBE3}"/>
              </a:ext>
            </a:extLst>
          </p:cNvPr>
          <p:cNvGrpSpPr/>
          <p:nvPr/>
        </p:nvGrpSpPr>
        <p:grpSpPr>
          <a:xfrm>
            <a:off x="3740895" y="4247798"/>
            <a:ext cx="5235272" cy="2296529"/>
            <a:chOff x="2812649" y="3443406"/>
            <a:chExt cx="7586224" cy="2296529"/>
          </a:xfrm>
        </p:grpSpPr>
        <p:cxnSp>
          <p:nvCxnSpPr>
            <p:cNvPr id="30" name="Straight Arrow Connector 29">
              <a:extLst>
                <a:ext uri="{FF2B5EF4-FFF2-40B4-BE49-F238E27FC236}">
                  <a16:creationId xmlns:a16="http://schemas.microsoft.com/office/drawing/2014/main" id="{71ABC3C6-0F48-428C-B6A8-9AB23356C8D3}"/>
                </a:ext>
              </a:extLst>
            </p:cNvPr>
            <p:cNvCxnSpPr>
              <a:cxnSpLocks/>
            </p:cNvCxnSpPr>
            <p:nvPr/>
          </p:nvCxnSpPr>
          <p:spPr>
            <a:xfrm>
              <a:off x="2812649" y="3443406"/>
              <a:ext cx="7586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2C26938-5F12-4843-B8EF-B3D9458D781B}"/>
                </a:ext>
              </a:extLst>
            </p:cNvPr>
            <p:cNvCxnSpPr>
              <a:cxnSpLocks/>
            </p:cNvCxnSpPr>
            <p:nvPr/>
          </p:nvCxnSpPr>
          <p:spPr>
            <a:xfrm>
              <a:off x="2812649" y="4147559"/>
              <a:ext cx="7586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67BBD00-41DB-4E8E-BA32-F71E4C1DFC6B}"/>
                </a:ext>
              </a:extLst>
            </p:cNvPr>
            <p:cNvCxnSpPr>
              <a:cxnSpLocks/>
            </p:cNvCxnSpPr>
            <p:nvPr/>
          </p:nvCxnSpPr>
          <p:spPr>
            <a:xfrm>
              <a:off x="2812649" y="4939565"/>
              <a:ext cx="7586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A80A2F-F2B9-404E-8529-CB0CA6EC5834}"/>
                </a:ext>
              </a:extLst>
            </p:cNvPr>
            <p:cNvCxnSpPr>
              <a:cxnSpLocks/>
            </p:cNvCxnSpPr>
            <p:nvPr/>
          </p:nvCxnSpPr>
          <p:spPr>
            <a:xfrm>
              <a:off x="2812649" y="5733526"/>
              <a:ext cx="7586224" cy="6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B5B6ECC1-B7C7-490A-9841-FDDA6057D3B4}"/>
              </a:ext>
            </a:extLst>
          </p:cNvPr>
          <p:cNvSpPr/>
          <p:nvPr/>
        </p:nvSpPr>
        <p:spPr>
          <a:xfrm>
            <a:off x="8976167" y="3376140"/>
            <a:ext cx="2841585" cy="3481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Express API</a:t>
            </a:r>
          </a:p>
        </p:txBody>
      </p:sp>
      <p:sp>
        <p:nvSpPr>
          <p:cNvPr id="41" name="Rectangle 40">
            <a:extLst>
              <a:ext uri="{FF2B5EF4-FFF2-40B4-BE49-F238E27FC236}">
                <a16:creationId xmlns:a16="http://schemas.microsoft.com/office/drawing/2014/main" id="{1B9AF00E-DD79-4A81-9D32-3EBAAC90CD99}"/>
              </a:ext>
            </a:extLst>
          </p:cNvPr>
          <p:cNvSpPr/>
          <p:nvPr/>
        </p:nvSpPr>
        <p:spPr>
          <a:xfrm>
            <a:off x="4855580" y="3986962"/>
            <a:ext cx="2715849" cy="253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{email: string, password: string}</a:t>
            </a:r>
          </a:p>
        </p:txBody>
      </p:sp>
      <p:sp>
        <p:nvSpPr>
          <p:cNvPr id="42" name="Rectangle 41">
            <a:extLst>
              <a:ext uri="{FF2B5EF4-FFF2-40B4-BE49-F238E27FC236}">
                <a16:creationId xmlns:a16="http://schemas.microsoft.com/office/drawing/2014/main" id="{825A4AE5-23FD-4B64-BE12-D12C60F0A71C}"/>
              </a:ext>
            </a:extLst>
          </p:cNvPr>
          <p:cNvSpPr/>
          <p:nvPr/>
        </p:nvSpPr>
        <p:spPr>
          <a:xfrm>
            <a:off x="4855579" y="4691114"/>
            <a:ext cx="2715849" cy="253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{email: string, password: string}</a:t>
            </a:r>
          </a:p>
        </p:txBody>
      </p:sp>
      <p:sp>
        <p:nvSpPr>
          <p:cNvPr id="43" name="Rectangle 42">
            <a:extLst>
              <a:ext uri="{FF2B5EF4-FFF2-40B4-BE49-F238E27FC236}">
                <a16:creationId xmlns:a16="http://schemas.microsoft.com/office/drawing/2014/main" id="{75763C9C-481F-4991-A04D-EE6729858677}"/>
              </a:ext>
            </a:extLst>
          </p:cNvPr>
          <p:cNvSpPr/>
          <p:nvPr/>
        </p:nvSpPr>
        <p:spPr>
          <a:xfrm>
            <a:off x="4855580" y="6257778"/>
            <a:ext cx="2715849" cy="253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{name: string, locations: [location]}</a:t>
            </a:r>
          </a:p>
        </p:txBody>
      </p:sp>
    </p:spTree>
    <p:extLst>
      <p:ext uri="{BB962C8B-B14F-4D97-AF65-F5344CB8AC3E}">
        <p14:creationId xmlns:p14="http://schemas.microsoft.com/office/powerpoint/2010/main" val="4993133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0174" y="1579514"/>
            <a:ext cx="5575942" cy="4783330"/>
          </a:xfrm>
        </p:spPr>
        <p:txBody>
          <a:bodyPr>
            <a:normAutofit fontScale="85000" lnSpcReduction="20000"/>
          </a:bodyPr>
          <a:lstStyle/>
          <a:p>
            <a:r>
              <a:rPr lang="en-US" sz="2200" dirty="0"/>
              <a:t>And create our </a:t>
            </a:r>
            <a:r>
              <a:rPr lang="en-US" sz="2200" dirty="0" err="1"/>
              <a:t>axios</a:t>
            </a:r>
            <a:r>
              <a:rPr lang="en-US" sz="2200" dirty="0"/>
              <a:t> instance!</a:t>
            </a:r>
          </a:p>
          <a:p>
            <a:endParaRPr lang="en-US" sz="2200" dirty="0"/>
          </a:p>
          <a:p>
            <a:r>
              <a:rPr lang="en-US" sz="2200" dirty="0"/>
              <a:t>Now – what should go inside of </a:t>
            </a:r>
            <a:r>
              <a:rPr lang="en-US" sz="2200" dirty="0" err="1"/>
              <a:t>baseURL</a:t>
            </a:r>
            <a:r>
              <a:rPr lang="en-US" sz="2200" dirty="0"/>
              <a:t> here?</a:t>
            </a:r>
          </a:p>
          <a:p>
            <a:endParaRPr lang="en-US" sz="2200" dirty="0"/>
          </a:p>
          <a:p>
            <a:r>
              <a:rPr lang="en-US" sz="2200" dirty="0"/>
              <a:t>WELL… we’re going to use </a:t>
            </a:r>
            <a:r>
              <a:rPr lang="en-US" sz="2200" dirty="0" err="1"/>
              <a:t>ngrok</a:t>
            </a:r>
            <a:r>
              <a:rPr lang="en-US" sz="2200" dirty="0"/>
              <a:t> again.</a:t>
            </a:r>
          </a:p>
          <a:p>
            <a:pPr lvl="1"/>
            <a:r>
              <a:rPr lang="en-US" sz="2000" dirty="0"/>
              <a:t>Pros:</a:t>
            </a:r>
          </a:p>
          <a:p>
            <a:pPr lvl="2"/>
            <a:r>
              <a:rPr lang="en-US" sz="1900" dirty="0"/>
              <a:t>Free!</a:t>
            </a:r>
          </a:p>
          <a:p>
            <a:pPr lvl="2"/>
            <a:r>
              <a:rPr lang="en-US" sz="1900" dirty="0"/>
              <a:t>Relatively simple to setup!</a:t>
            </a:r>
          </a:p>
          <a:p>
            <a:pPr lvl="1"/>
            <a:r>
              <a:rPr lang="en-US" sz="2000" dirty="0"/>
              <a:t>Cons:</a:t>
            </a:r>
          </a:p>
          <a:p>
            <a:pPr lvl="2"/>
            <a:r>
              <a:rPr lang="en-US" sz="1900" dirty="0" err="1"/>
              <a:t>Ngrok</a:t>
            </a:r>
            <a:r>
              <a:rPr lang="en-US" sz="1900" dirty="0"/>
              <a:t> and the Express API server need to be running on our machines at all times.</a:t>
            </a:r>
          </a:p>
          <a:p>
            <a:pPr lvl="2"/>
            <a:r>
              <a:rPr lang="en-US" sz="1900" dirty="0"/>
              <a:t>The </a:t>
            </a:r>
            <a:r>
              <a:rPr lang="en-US" sz="1900" dirty="0" err="1"/>
              <a:t>ngrok</a:t>
            </a:r>
            <a:r>
              <a:rPr lang="en-US" sz="1900" dirty="0"/>
              <a:t> URL that gets created changes every 8ish hours (unless we pay for </a:t>
            </a:r>
            <a:r>
              <a:rPr lang="en-US" sz="1900" dirty="0" err="1"/>
              <a:t>ngrok</a:t>
            </a:r>
            <a:r>
              <a:rPr lang="en-US" sz="1900" dirty="0"/>
              <a:t>).</a:t>
            </a:r>
          </a:p>
          <a:p>
            <a:pPr lvl="3"/>
            <a:r>
              <a:rPr lang="en-US" sz="1900" dirty="0"/>
              <a:t>Which means we might have to go back inside of </a:t>
            </a:r>
            <a:r>
              <a:rPr lang="en-US" sz="1900" dirty="0" err="1"/>
              <a:t>baseURL</a:t>
            </a:r>
            <a:r>
              <a:rPr lang="en-US" sz="1900" dirty="0"/>
              <a:t> and update it!</a:t>
            </a:r>
          </a:p>
          <a:p>
            <a:endParaRPr lang="en-US" sz="2000" dirty="0"/>
          </a:p>
        </p:txBody>
      </p:sp>
      <p:pic>
        <p:nvPicPr>
          <p:cNvPr id="6" name="Picture 5">
            <a:extLst>
              <a:ext uri="{FF2B5EF4-FFF2-40B4-BE49-F238E27FC236}">
                <a16:creationId xmlns:a16="http://schemas.microsoft.com/office/drawing/2014/main" id="{4506333C-72EB-47FD-BB9D-5390E77F0560}"/>
              </a:ext>
            </a:extLst>
          </p:cNvPr>
          <p:cNvPicPr>
            <a:picLocks noChangeAspect="1"/>
          </p:cNvPicPr>
          <p:nvPr/>
        </p:nvPicPr>
        <p:blipFill>
          <a:blip r:embed="rId2"/>
          <a:stretch>
            <a:fillRect/>
          </a:stretch>
        </p:blipFill>
        <p:spPr>
          <a:xfrm>
            <a:off x="6517121" y="1925055"/>
            <a:ext cx="4273770" cy="1549480"/>
          </a:xfrm>
          <a:prstGeom prst="rect">
            <a:avLst/>
          </a:prstGeom>
        </p:spPr>
      </p:pic>
    </p:spTree>
    <p:extLst>
      <p:ext uri="{BB962C8B-B14F-4D97-AF65-F5344CB8AC3E}">
        <p14:creationId xmlns:p14="http://schemas.microsoft.com/office/powerpoint/2010/main" val="30698285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0174" y="1579514"/>
            <a:ext cx="5575942" cy="4783330"/>
          </a:xfrm>
        </p:spPr>
        <p:txBody>
          <a:bodyPr>
            <a:normAutofit fontScale="92500"/>
          </a:bodyPr>
          <a:lstStyle/>
          <a:p>
            <a:r>
              <a:rPr lang="en-US" sz="2200" dirty="0"/>
              <a:t>In theory, we installed </a:t>
            </a:r>
            <a:r>
              <a:rPr lang="en-US" sz="2200" dirty="0" err="1"/>
              <a:t>ngrok</a:t>
            </a:r>
            <a:r>
              <a:rPr lang="en-US" sz="2200" dirty="0"/>
              <a:t> globally, so we shouldn’t have to reinstall it again for this project.</a:t>
            </a:r>
          </a:p>
          <a:p>
            <a:endParaRPr lang="en-US" sz="2200" dirty="0"/>
          </a:p>
          <a:p>
            <a:r>
              <a:rPr lang="en-US" sz="2200" dirty="0"/>
              <a:t>You can try typing </a:t>
            </a:r>
            <a:r>
              <a:rPr lang="en-US" sz="2200" dirty="0" err="1"/>
              <a:t>ngrok</a:t>
            </a:r>
            <a:r>
              <a:rPr lang="en-US" sz="2200" dirty="0"/>
              <a:t> into your terminal and seeing if it recognizes the command.</a:t>
            </a:r>
          </a:p>
          <a:p>
            <a:endParaRPr lang="en-US" sz="2200" dirty="0"/>
          </a:p>
          <a:p>
            <a:r>
              <a:rPr lang="en-US" sz="2200" dirty="0"/>
              <a:t>If not, try installing it with the command</a:t>
            </a:r>
          </a:p>
          <a:p>
            <a:endParaRPr lang="en-US" sz="2200" dirty="0"/>
          </a:p>
          <a:p>
            <a:pPr marL="0" indent="0" algn="ctr">
              <a:buNone/>
            </a:pPr>
            <a:r>
              <a:rPr lang="en-US" sz="2200" dirty="0">
                <a:latin typeface="Consolas" panose="020B0609020204030204" pitchFamily="49" charset="0"/>
              </a:rPr>
              <a:t>npm install –g </a:t>
            </a:r>
            <a:r>
              <a:rPr lang="en-US" sz="2200" dirty="0" err="1">
                <a:latin typeface="Consolas" panose="020B0609020204030204" pitchFamily="49" charset="0"/>
              </a:rPr>
              <a:t>ngrok</a:t>
            </a:r>
            <a:endParaRPr lang="en-US" sz="1900" dirty="0">
              <a:latin typeface="Consolas" panose="020B0609020204030204" pitchFamily="49" charset="0"/>
            </a:endParaRPr>
          </a:p>
          <a:p>
            <a:endParaRPr lang="en-US" sz="2000" dirty="0"/>
          </a:p>
        </p:txBody>
      </p:sp>
      <p:pic>
        <p:nvPicPr>
          <p:cNvPr id="5" name="Picture 4">
            <a:extLst>
              <a:ext uri="{FF2B5EF4-FFF2-40B4-BE49-F238E27FC236}">
                <a16:creationId xmlns:a16="http://schemas.microsoft.com/office/drawing/2014/main" id="{02E218B0-B28F-408C-A3DF-98CDAF810F16}"/>
              </a:ext>
            </a:extLst>
          </p:cNvPr>
          <p:cNvPicPr>
            <a:picLocks noChangeAspect="1"/>
          </p:cNvPicPr>
          <p:nvPr/>
        </p:nvPicPr>
        <p:blipFill>
          <a:blip r:embed="rId2"/>
          <a:stretch>
            <a:fillRect/>
          </a:stretch>
        </p:blipFill>
        <p:spPr>
          <a:xfrm>
            <a:off x="6256116" y="1831487"/>
            <a:ext cx="5759746" cy="3333921"/>
          </a:xfrm>
          <a:prstGeom prst="rect">
            <a:avLst/>
          </a:prstGeom>
        </p:spPr>
      </p:pic>
    </p:spTree>
    <p:extLst>
      <p:ext uri="{BB962C8B-B14F-4D97-AF65-F5344CB8AC3E}">
        <p14:creationId xmlns:p14="http://schemas.microsoft.com/office/powerpoint/2010/main" val="37761672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0174" y="1579514"/>
            <a:ext cx="5575942" cy="4783330"/>
          </a:xfrm>
        </p:spPr>
        <p:txBody>
          <a:bodyPr>
            <a:normAutofit lnSpcReduction="10000"/>
          </a:bodyPr>
          <a:lstStyle/>
          <a:p>
            <a:r>
              <a:rPr lang="en-US" sz="2200" dirty="0"/>
              <a:t>So remember: at this point, we start juggling lots of different terminal windows!</a:t>
            </a:r>
          </a:p>
          <a:p>
            <a:r>
              <a:rPr lang="en-US" sz="2200" dirty="0"/>
              <a:t>One window for your metro bundler.</a:t>
            </a:r>
          </a:p>
          <a:p>
            <a:r>
              <a:rPr lang="en-US" sz="2200" dirty="0"/>
              <a:t>One window for your Express API server.</a:t>
            </a:r>
          </a:p>
          <a:p>
            <a:r>
              <a:rPr lang="en-US" sz="2200" dirty="0"/>
              <a:t>One window for </a:t>
            </a:r>
            <a:r>
              <a:rPr lang="en-US" sz="2200" dirty="0" err="1"/>
              <a:t>ngrok</a:t>
            </a:r>
            <a:endParaRPr lang="en-US" sz="2200" dirty="0"/>
          </a:p>
          <a:p>
            <a:pPr lvl="1"/>
            <a:r>
              <a:rPr lang="en-US" sz="2000" dirty="0"/>
              <a:t>Which can’t be git bash, at least for me. Try windows power shell!</a:t>
            </a:r>
          </a:p>
          <a:p>
            <a:r>
              <a:rPr lang="en-US" sz="2200" dirty="0"/>
              <a:t>On the terminal, write </a:t>
            </a:r>
            <a:r>
              <a:rPr lang="en-US" sz="2200" dirty="0" err="1"/>
              <a:t>ngrok</a:t>
            </a:r>
            <a:r>
              <a:rPr lang="en-US" sz="2200" dirty="0"/>
              <a:t> http 3000</a:t>
            </a:r>
          </a:p>
          <a:p>
            <a:pPr lvl="1"/>
            <a:r>
              <a:rPr lang="en-US" sz="2000" dirty="0"/>
              <a:t>Assuming your </a:t>
            </a:r>
            <a:r>
              <a:rPr lang="en-US" sz="2000" dirty="0" err="1"/>
              <a:t>expressAPI</a:t>
            </a:r>
            <a:r>
              <a:rPr lang="en-US" sz="2000" dirty="0"/>
              <a:t> is running on port 3000.</a:t>
            </a:r>
          </a:p>
        </p:txBody>
      </p:sp>
      <p:pic>
        <p:nvPicPr>
          <p:cNvPr id="6" name="Picture 5">
            <a:extLst>
              <a:ext uri="{FF2B5EF4-FFF2-40B4-BE49-F238E27FC236}">
                <a16:creationId xmlns:a16="http://schemas.microsoft.com/office/drawing/2014/main" id="{AD65FB84-1376-4A71-921F-2E14F221A42A}"/>
              </a:ext>
            </a:extLst>
          </p:cNvPr>
          <p:cNvPicPr>
            <a:picLocks noChangeAspect="1"/>
          </p:cNvPicPr>
          <p:nvPr/>
        </p:nvPicPr>
        <p:blipFill>
          <a:blip r:embed="rId2"/>
          <a:stretch>
            <a:fillRect/>
          </a:stretch>
        </p:blipFill>
        <p:spPr>
          <a:xfrm>
            <a:off x="6375749" y="-150470"/>
            <a:ext cx="5389889"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AD8BCA52-F04D-4F05-B354-C2C4A9600DEE}"/>
                  </a:ext>
                </a:extLst>
              </p14:cNvPr>
              <p14:cNvContentPartPr/>
              <p14:nvPr/>
            </p14:nvContentPartPr>
            <p14:xfrm>
              <a:off x="8773647" y="6683961"/>
              <a:ext cx="694080" cy="10800"/>
            </p14:xfrm>
          </p:contentPart>
        </mc:Choice>
        <mc:Fallback>
          <p:pic>
            <p:nvPicPr>
              <p:cNvPr id="7" name="Ink 6">
                <a:extLst>
                  <a:ext uri="{FF2B5EF4-FFF2-40B4-BE49-F238E27FC236}">
                    <a16:creationId xmlns:a16="http://schemas.microsoft.com/office/drawing/2014/main" id="{AD8BCA52-F04D-4F05-B354-C2C4A9600DEE}"/>
                  </a:ext>
                </a:extLst>
              </p:cNvPr>
              <p:cNvPicPr/>
              <p:nvPr/>
            </p:nvPicPr>
            <p:blipFill>
              <a:blip r:embed="rId4"/>
              <a:stretch>
                <a:fillRect/>
              </a:stretch>
            </p:blipFill>
            <p:spPr>
              <a:xfrm>
                <a:off x="8755647" y="6665961"/>
                <a:ext cx="729720" cy="46440"/>
              </a:xfrm>
              <a:prstGeom prst="rect">
                <a:avLst/>
              </a:prstGeom>
            </p:spPr>
          </p:pic>
        </mc:Fallback>
      </mc:AlternateContent>
    </p:spTree>
    <p:extLst>
      <p:ext uri="{BB962C8B-B14F-4D97-AF65-F5344CB8AC3E}">
        <p14:creationId xmlns:p14="http://schemas.microsoft.com/office/powerpoint/2010/main" val="3070445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0174" y="1579514"/>
            <a:ext cx="4609456" cy="4783330"/>
          </a:xfrm>
        </p:spPr>
        <p:txBody>
          <a:bodyPr>
            <a:normAutofit/>
          </a:bodyPr>
          <a:lstStyle/>
          <a:p>
            <a:r>
              <a:rPr lang="en-US" sz="2200" dirty="0"/>
              <a:t>You can see what port your express API is on </a:t>
            </a:r>
            <a:r>
              <a:rPr lang="en-US" sz="2200" dirty="0" err="1"/>
              <a:t>on</a:t>
            </a:r>
            <a:r>
              <a:rPr lang="en-US" sz="2200" dirty="0"/>
              <a:t> whatever terminal window you used to start it up.</a:t>
            </a:r>
          </a:p>
          <a:p>
            <a:r>
              <a:rPr lang="en-US" sz="2200" dirty="0"/>
              <a:t>Here it says 3000!</a:t>
            </a:r>
            <a:endParaRPr lang="en-US" sz="2000" dirty="0"/>
          </a:p>
        </p:txBody>
      </p:sp>
      <p:pic>
        <p:nvPicPr>
          <p:cNvPr id="5" name="Picture 4">
            <a:extLst>
              <a:ext uri="{FF2B5EF4-FFF2-40B4-BE49-F238E27FC236}">
                <a16:creationId xmlns:a16="http://schemas.microsoft.com/office/drawing/2014/main" id="{B2B962CC-6568-4E4A-8EA5-C84A970D4072}"/>
              </a:ext>
            </a:extLst>
          </p:cNvPr>
          <p:cNvPicPr>
            <a:picLocks noChangeAspect="1"/>
          </p:cNvPicPr>
          <p:nvPr/>
        </p:nvPicPr>
        <p:blipFill>
          <a:blip r:embed="rId2"/>
          <a:stretch>
            <a:fillRect/>
          </a:stretch>
        </p:blipFill>
        <p:spPr>
          <a:xfrm>
            <a:off x="5930924" y="1579514"/>
            <a:ext cx="5778797" cy="3378374"/>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02A07FA0-D0CE-4B6A-8D6F-58CF81381397}"/>
                  </a:ext>
                </a:extLst>
              </p14:cNvPr>
              <p14:cNvContentPartPr/>
              <p14:nvPr/>
            </p14:nvContentPartPr>
            <p14:xfrm>
              <a:off x="7180647" y="4219843"/>
              <a:ext cx="447840" cy="249120"/>
            </p14:xfrm>
          </p:contentPart>
        </mc:Choice>
        <mc:Fallback>
          <p:pic>
            <p:nvPicPr>
              <p:cNvPr id="8" name="Ink 7">
                <a:extLst>
                  <a:ext uri="{FF2B5EF4-FFF2-40B4-BE49-F238E27FC236}">
                    <a16:creationId xmlns:a16="http://schemas.microsoft.com/office/drawing/2014/main" id="{02A07FA0-D0CE-4B6A-8D6F-58CF81381397}"/>
                  </a:ext>
                </a:extLst>
              </p:cNvPr>
              <p:cNvPicPr/>
              <p:nvPr/>
            </p:nvPicPr>
            <p:blipFill>
              <a:blip r:embed="rId4"/>
              <a:stretch>
                <a:fillRect/>
              </a:stretch>
            </p:blipFill>
            <p:spPr>
              <a:xfrm>
                <a:off x="7163007" y="4201843"/>
                <a:ext cx="483480" cy="284760"/>
              </a:xfrm>
              <a:prstGeom prst="rect">
                <a:avLst/>
              </a:prstGeom>
            </p:spPr>
          </p:pic>
        </mc:Fallback>
      </mc:AlternateContent>
    </p:spTree>
    <p:extLst>
      <p:ext uri="{BB962C8B-B14F-4D97-AF65-F5344CB8AC3E}">
        <p14:creationId xmlns:p14="http://schemas.microsoft.com/office/powerpoint/2010/main" val="19510586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0174" y="1579514"/>
            <a:ext cx="4609456" cy="4783330"/>
          </a:xfrm>
        </p:spPr>
        <p:txBody>
          <a:bodyPr>
            <a:normAutofit/>
          </a:bodyPr>
          <a:lstStyle/>
          <a:p>
            <a:r>
              <a:rPr lang="en-US" sz="2200" dirty="0"/>
              <a:t>And remember – </a:t>
            </a:r>
            <a:r>
              <a:rPr lang="en-US" sz="2200" dirty="0" err="1"/>
              <a:t>ngrok</a:t>
            </a:r>
            <a:r>
              <a:rPr lang="en-US" sz="2200" dirty="0"/>
              <a:t> is going to be unhappy if you run it on UNO secure.</a:t>
            </a:r>
          </a:p>
          <a:p>
            <a:r>
              <a:rPr lang="en-US" sz="2200" dirty="0"/>
              <a:t>But a “hilarious” workaround is to connect your machine to your phone’s </a:t>
            </a:r>
            <a:r>
              <a:rPr lang="en-US" sz="2200" dirty="0" err="1"/>
              <a:t>wifi</a:t>
            </a:r>
            <a:r>
              <a:rPr lang="en-US" sz="2200" dirty="0"/>
              <a:t> hotspot.</a:t>
            </a:r>
          </a:p>
          <a:p>
            <a:r>
              <a:rPr lang="en-US" sz="2200" dirty="0"/>
              <a:t>If successful, you should have a window that looks like this pop up.</a:t>
            </a:r>
            <a:endParaRPr lang="en-US" sz="2000" dirty="0"/>
          </a:p>
        </p:txBody>
      </p:sp>
      <p:pic>
        <p:nvPicPr>
          <p:cNvPr id="6" name="Picture 5">
            <a:extLst>
              <a:ext uri="{FF2B5EF4-FFF2-40B4-BE49-F238E27FC236}">
                <a16:creationId xmlns:a16="http://schemas.microsoft.com/office/drawing/2014/main" id="{AAF5EEFF-5800-4351-8015-4CE75A49A0CA}"/>
              </a:ext>
            </a:extLst>
          </p:cNvPr>
          <p:cNvPicPr>
            <a:picLocks noChangeAspect="1"/>
          </p:cNvPicPr>
          <p:nvPr/>
        </p:nvPicPr>
        <p:blipFill>
          <a:blip r:embed="rId2"/>
          <a:stretch>
            <a:fillRect/>
          </a:stretch>
        </p:blipFill>
        <p:spPr>
          <a:xfrm>
            <a:off x="6001225" y="1417898"/>
            <a:ext cx="6100603" cy="3491337"/>
          </a:xfrm>
          <a:prstGeom prst="rect">
            <a:avLst/>
          </a:prstGeom>
        </p:spPr>
      </p:pic>
    </p:spTree>
    <p:extLst>
      <p:ext uri="{BB962C8B-B14F-4D97-AF65-F5344CB8AC3E}">
        <p14:creationId xmlns:p14="http://schemas.microsoft.com/office/powerpoint/2010/main" val="13348343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0174" y="1579514"/>
            <a:ext cx="4609456" cy="4783330"/>
          </a:xfrm>
        </p:spPr>
        <p:txBody>
          <a:bodyPr>
            <a:normAutofit/>
          </a:bodyPr>
          <a:lstStyle/>
          <a:p>
            <a:r>
              <a:rPr lang="en-US" sz="2200" dirty="0"/>
              <a:t>And here is the address that we can add as the base URL for our </a:t>
            </a:r>
            <a:r>
              <a:rPr lang="en-US" sz="2200" dirty="0" err="1"/>
              <a:t>axios</a:t>
            </a:r>
            <a:r>
              <a:rPr lang="en-US" sz="2200" dirty="0"/>
              <a:t> instance!</a:t>
            </a:r>
            <a:endParaRPr lang="en-US" sz="2000" dirty="0"/>
          </a:p>
        </p:txBody>
      </p:sp>
      <p:pic>
        <p:nvPicPr>
          <p:cNvPr id="6" name="Picture 5">
            <a:extLst>
              <a:ext uri="{FF2B5EF4-FFF2-40B4-BE49-F238E27FC236}">
                <a16:creationId xmlns:a16="http://schemas.microsoft.com/office/drawing/2014/main" id="{AAF5EEFF-5800-4351-8015-4CE75A49A0CA}"/>
              </a:ext>
            </a:extLst>
          </p:cNvPr>
          <p:cNvPicPr>
            <a:picLocks noChangeAspect="1"/>
          </p:cNvPicPr>
          <p:nvPr/>
        </p:nvPicPr>
        <p:blipFill>
          <a:blip r:embed="rId2"/>
          <a:stretch>
            <a:fillRect/>
          </a:stretch>
        </p:blipFill>
        <p:spPr>
          <a:xfrm>
            <a:off x="6001225" y="1417898"/>
            <a:ext cx="6100603" cy="3491337"/>
          </a:xfrm>
          <a:prstGeom prst="rect">
            <a:avLst/>
          </a:prstGeom>
        </p:spPr>
      </p:pic>
      <p:grpSp>
        <p:nvGrpSpPr>
          <p:cNvPr id="8" name="Group 7">
            <a:extLst>
              <a:ext uri="{FF2B5EF4-FFF2-40B4-BE49-F238E27FC236}">
                <a16:creationId xmlns:a16="http://schemas.microsoft.com/office/drawing/2014/main" id="{0A7DD0DA-5FBA-4924-84DD-868293E559FF}"/>
              </a:ext>
            </a:extLst>
          </p:cNvPr>
          <p:cNvGrpSpPr/>
          <p:nvPr/>
        </p:nvGrpSpPr>
        <p:grpSpPr>
          <a:xfrm>
            <a:off x="7245447" y="2246323"/>
            <a:ext cx="249480" cy="172080"/>
            <a:chOff x="7245447" y="2246323"/>
            <a:chExt cx="249480" cy="172080"/>
          </a:xfrm>
        </p:grpSpPr>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54EB7D4D-57CC-4296-96DC-376DD82BC6B3}"/>
                    </a:ext>
                  </a:extLst>
                </p14:cNvPr>
                <p14:cNvContentPartPr/>
                <p14:nvPr/>
              </p14:nvContentPartPr>
              <p14:xfrm>
                <a:off x="7245447" y="2355043"/>
                <a:ext cx="238680" cy="6120"/>
              </p14:xfrm>
            </p:contentPart>
          </mc:Choice>
          <mc:Fallback>
            <p:pic>
              <p:nvPicPr>
                <p:cNvPr id="4" name="Ink 3">
                  <a:extLst>
                    <a:ext uri="{FF2B5EF4-FFF2-40B4-BE49-F238E27FC236}">
                      <a16:creationId xmlns:a16="http://schemas.microsoft.com/office/drawing/2014/main" id="{54EB7D4D-57CC-4296-96DC-376DD82BC6B3}"/>
                    </a:ext>
                  </a:extLst>
                </p:cNvPr>
                <p:cNvPicPr/>
                <p:nvPr/>
              </p:nvPicPr>
              <p:blipFill>
                <a:blip r:embed="rId4"/>
                <a:stretch>
                  <a:fillRect/>
                </a:stretch>
              </p:blipFill>
              <p:spPr>
                <a:xfrm>
                  <a:off x="7227807" y="2337403"/>
                  <a:ext cx="2743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926B80C8-D6DB-43D5-861E-D1D4AD438711}"/>
                    </a:ext>
                  </a:extLst>
                </p14:cNvPr>
                <p14:cNvContentPartPr/>
                <p14:nvPr/>
              </p14:nvContentPartPr>
              <p14:xfrm>
                <a:off x="7413927" y="2246323"/>
                <a:ext cx="81000" cy="103320"/>
              </p14:xfrm>
            </p:contentPart>
          </mc:Choice>
          <mc:Fallback>
            <p:pic>
              <p:nvPicPr>
                <p:cNvPr id="5" name="Ink 4">
                  <a:extLst>
                    <a:ext uri="{FF2B5EF4-FFF2-40B4-BE49-F238E27FC236}">
                      <a16:creationId xmlns:a16="http://schemas.microsoft.com/office/drawing/2014/main" id="{926B80C8-D6DB-43D5-861E-D1D4AD438711}"/>
                    </a:ext>
                  </a:extLst>
                </p:cNvPr>
                <p:cNvPicPr/>
                <p:nvPr/>
              </p:nvPicPr>
              <p:blipFill>
                <a:blip r:embed="rId6"/>
                <a:stretch>
                  <a:fillRect/>
                </a:stretch>
              </p:blipFill>
              <p:spPr>
                <a:xfrm>
                  <a:off x="7395927" y="2228323"/>
                  <a:ext cx="11664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47920E2E-C768-4B02-8ED4-FF9DC3A23F65}"/>
                    </a:ext>
                  </a:extLst>
                </p14:cNvPr>
                <p14:cNvContentPartPr/>
                <p14:nvPr/>
              </p14:nvContentPartPr>
              <p14:xfrm>
                <a:off x="7409247" y="2360803"/>
                <a:ext cx="79560" cy="57600"/>
              </p14:xfrm>
            </p:contentPart>
          </mc:Choice>
          <mc:Fallback>
            <p:pic>
              <p:nvPicPr>
                <p:cNvPr id="7" name="Ink 6">
                  <a:extLst>
                    <a:ext uri="{FF2B5EF4-FFF2-40B4-BE49-F238E27FC236}">
                      <a16:creationId xmlns:a16="http://schemas.microsoft.com/office/drawing/2014/main" id="{47920E2E-C768-4B02-8ED4-FF9DC3A23F65}"/>
                    </a:ext>
                  </a:extLst>
                </p:cNvPr>
                <p:cNvPicPr/>
                <p:nvPr/>
              </p:nvPicPr>
              <p:blipFill>
                <a:blip r:embed="rId8"/>
                <a:stretch>
                  <a:fillRect/>
                </a:stretch>
              </p:blipFill>
              <p:spPr>
                <a:xfrm>
                  <a:off x="7391607" y="2343163"/>
                  <a:ext cx="115200" cy="93240"/>
                </a:xfrm>
                <a:prstGeom prst="rect">
                  <a:avLst/>
                </a:prstGeom>
              </p:spPr>
            </p:pic>
          </mc:Fallback>
        </mc:AlternateContent>
      </p:grpSp>
      <p:pic>
        <p:nvPicPr>
          <p:cNvPr id="10" name="Picture 9">
            <a:extLst>
              <a:ext uri="{FF2B5EF4-FFF2-40B4-BE49-F238E27FC236}">
                <a16:creationId xmlns:a16="http://schemas.microsoft.com/office/drawing/2014/main" id="{F2ED151D-FD85-40A4-B6EF-C66AA06DEFAE}"/>
              </a:ext>
            </a:extLst>
          </p:cNvPr>
          <p:cNvPicPr>
            <a:picLocks noChangeAspect="1"/>
          </p:cNvPicPr>
          <p:nvPr/>
        </p:nvPicPr>
        <p:blipFill>
          <a:blip r:embed="rId9"/>
          <a:stretch>
            <a:fillRect/>
          </a:stretch>
        </p:blipFill>
        <p:spPr>
          <a:xfrm>
            <a:off x="1974706" y="5063180"/>
            <a:ext cx="8763450" cy="1473276"/>
          </a:xfrm>
          <a:prstGeom prst="rect">
            <a:avLst/>
          </a:prstGeom>
        </p:spPr>
      </p:pic>
    </p:spTree>
    <p:extLst>
      <p:ext uri="{BB962C8B-B14F-4D97-AF65-F5344CB8AC3E}">
        <p14:creationId xmlns:p14="http://schemas.microsoft.com/office/powerpoint/2010/main" val="38063210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0174" y="1579514"/>
            <a:ext cx="4609456" cy="4783330"/>
          </a:xfrm>
        </p:spPr>
        <p:txBody>
          <a:bodyPr>
            <a:normAutofit/>
          </a:bodyPr>
          <a:lstStyle/>
          <a:p>
            <a:r>
              <a:rPr lang="en-US" sz="2200" dirty="0"/>
              <a:t>If you want, you can verify that this is working by just putting this URL into your browser!</a:t>
            </a:r>
          </a:p>
          <a:p>
            <a:r>
              <a:rPr lang="en-US" sz="2200" dirty="0"/>
              <a:t>And you should see something that looks like this!</a:t>
            </a:r>
            <a:endParaRPr lang="en-US" sz="2000" dirty="0"/>
          </a:p>
        </p:txBody>
      </p:sp>
      <p:pic>
        <p:nvPicPr>
          <p:cNvPr id="11" name="Picture 10">
            <a:extLst>
              <a:ext uri="{FF2B5EF4-FFF2-40B4-BE49-F238E27FC236}">
                <a16:creationId xmlns:a16="http://schemas.microsoft.com/office/drawing/2014/main" id="{479040E9-24D6-4734-A540-D7334C466D5E}"/>
              </a:ext>
            </a:extLst>
          </p:cNvPr>
          <p:cNvPicPr>
            <a:picLocks noChangeAspect="1"/>
          </p:cNvPicPr>
          <p:nvPr/>
        </p:nvPicPr>
        <p:blipFill>
          <a:blip r:embed="rId2"/>
          <a:stretch>
            <a:fillRect/>
          </a:stretch>
        </p:blipFill>
        <p:spPr>
          <a:xfrm>
            <a:off x="5289630" y="2686823"/>
            <a:ext cx="6236020" cy="1206562"/>
          </a:xfrm>
          <a:prstGeom prst="rect">
            <a:avLst/>
          </a:prstGeom>
        </p:spPr>
      </p:pic>
    </p:spTree>
    <p:extLst>
      <p:ext uri="{BB962C8B-B14F-4D97-AF65-F5344CB8AC3E}">
        <p14:creationId xmlns:p14="http://schemas.microsoft.com/office/powerpoint/2010/main" val="17047923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0174" y="1579514"/>
            <a:ext cx="4609456" cy="4783330"/>
          </a:xfrm>
        </p:spPr>
        <p:txBody>
          <a:bodyPr>
            <a:normAutofit/>
          </a:bodyPr>
          <a:lstStyle/>
          <a:p>
            <a:r>
              <a:rPr lang="en-US" sz="2200" dirty="0"/>
              <a:t>That’s coming from the Express API code that was just handed to you!</a:t>
            </a:r>
          </a:p>
          <a:p>
            <a:r>
              <a:rPr lang="en-US" sz="2200" dirty="0"/>
              <a:t>In the Index.js file of the track-server code, there is this default route, that makes use of </a:t>
            </a:r>
            <a:r>
              <a:rPr lang="en-US" sz="2200" dirty="0" err="1"/>
              <a:t>requireAuth</a:t>
            </a:r>
            <a:r>
              <a:rPr lang="en-US" sz="2200" dirty="0"/>
              <a:t>…</a:t>
            </a:r>
          </a:p>
          <a:p>
            <a:r>
              <a:rPr lang="en-US" sz="2200" dirty="0"/>
              <a:t>Which returns this very error message if there is a problem!</a:t>
            </a:r>
            <a:endParaRPr lang="en-US" sz="2000" dirty="0"/>
          </a:p>
        </p:txBody>
      </p:sp>
      <p:pic>
        <p:nvPicPr>
          <p:cNvPr id="11" name="Picture 10">
            <a:extLst>
              <a:ext uri="{FF2B5EF4-FFF2-40B4-BE49-F238E27FC236}">
                <a16:creationId xmlns:a16="http://schemas.microsoft.com/office/drawing/2014/main" id="{479040E9-24D6-4734-A540-D7334C466D5E}"/>
              </a:ext>
            </a:extLst>
          </p:cNvPr>
          <p:cNvPicPr>
            <a:picLocks noChangeAspect="1"/>
          </p:cNvPicPr>
          <p:nvPr/>
        </p:nvPicPr>
        <p:blipFill>
          <a:blip r:embed="rId2"/>
          <a:stretch>
            <a:fillRect/>
          </a:stretch>
        </p:blipFill>
        <p:spPr>
          <a:xfrm>
            <a:off x="5376440" y="495156"/>
            <a:ext cx="6236020" cy="1206562"/>
          </a:xfrm>
          <a:prstGeom prst="rect">
            <a:avLst/>
          </a:prstGeom>
        </p:spPr>
      </p:pic>
      <p:pic>
        <p:nvPicPr>
          <p:cNvPr id="5" name="Picture 4">
            <a:extLst>
              <a:ext uri="{FF2B5EF4-FFF2-40B4-BE49-F238E27FC236}">
                <a16:creationId xmlns:a16="http://schemas.microsoft.com/office/drawing/2014/main" id="{16859A83-7F30-4931-9B8A-18213DA58714}"/>
              </a:ext>
            </a:extLst>
          </p:cNvPr>
          <p:cNvPicPr>
            <a:picLocks noChangeAspect="1"/>
          </p:cNvPicPr>
          <p:nvPr/>
        </p:nvPicPr>
        <p:blipFill>
          <a:blip r:embed="rId3"/>
          <a:stretch>
            <a:fillRect/>
          </a:stretch>
        </p:blipFill>
        <p:spPr>
          <a:xfrm>
            <a:off x="5487525" y="2600621"/>
            <a:ext cx="5912154" cy="997001"/>
          </a:xfrm>
          <a:prstGeom prst="rect">
            <a:avLst/>
          </a:prstGeom>
        </p:spPr>
      </p:pic>
      <p:pic>
        <p:nvPicPr>
          <p:cNvPr id="7" name="Picture 6">
            <a:extLst>
              <a:ext uri="{FF2B5EF4-FFF2-40B4-BE49-F238E27FC236}">
                <a16:creationId xmlns:a16="http://schemas.microsoft.com/office/drawing/2014/main" id="{CC427385-5EEC-4B08-936B-448B7F210266}"/>
              </a:ext>
            </a:extLst>
          </p:cNvPr>
          <p:cNvPicPr>
            <a:picLocks noChangeAspect="1"/>
          </p:cNvPicPr>
          <p:nvPr/>
        </p:nvPicPr>
        <p:blipFill>
          <a:blip r:embed="rId4"/>
          <a:stretch>
            <a:fillRect/>
          </a:stretch>
        </p:blipFill>
        <p:spPr>
          <a:xfrm>
            <a:off x="4190589" y="5567435"/>
            <a:ext cx="8001411" cy="1054154"/>
          </a:xfrm>
          <a:prstGeom prst="rect">
            <a:avLst/>
          </a:prstGeom>
        </p:spPr>
      </p:pic>
    </p:spTree>
    <p:extLst>
      <p:ext uri="{BB962C8B-B14F-4D97-AF65-F5344CB8AC3E}">
        <p14:creationId xmlns:p14="http://schemas.microsoft.com/office/powerpoint/2010/main" val="177684252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The Auth Context</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0173" y="1579514"/>
            <a:ext cx="9470824" cy="4783330"/>
          </a:xfrm>
        </p:spPr>
        <p:txBody>
          <a:bodyPr>
            <a:normAutofit/>
          </a:bodyPr>
          <a:lstStyle/>
          <a:p>
            <a:r>
              <a:rPr lang="en-US" sz="2200" dirty="0"/>
              <a:t>And that, at this cliff hanger moment, is the end of Part 1!</a:t>
            </a:r>
          </a:p>
          <a:p>
            <a:endParaRPr lang="en-US" sz="2200" dirty="0"/>
          </a:p>
          <a:p>
            <a:r>
              <a:rPr lang="en-US" sz="2200" dirty="0"/>
              <a:t>Tune in next time when we actually use our new </a:t>
            </a:r>
            <a:r>
              <a:rPr lang="en-US" sz="2200" dirty="0" err="1"/>
              <a:t>axios</a:t>
            </a:r>
            <a:r>
              <a:rPr lang="en-US" sz="2200" dirty="0"/>
              <a:t> instance to make an API call!</a:t>
            </a:r>
            <a:endParaRPr lang="en-US" sz="2000" dirty="0"/>
          </a:p>
        </p:txBody>
      </p:sp>
    </p:spTree>
    <p:extLst>
      <p:ext uri="{BB962C8B-B14F-4D97-AF65-F5344CB8AC3E}">
        <p14:creationId xmlns:p14="http://schemas.microsoft.com/office/powerpoint/2010/main" val="2151087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20502" y="66901"/>
            <a:ext cx="10058400" cy="1371600"/>
          </a:xfrm>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799" y="1401945"/>
            <a:ext cx="10600481" cy="3849624"/>
          </a:xfrm>
        </p:spPr>
        <p:txBody>
          <a:bodyPr>
            <a:normAutofit/>
          </a:bodyPr>
          <a:lstStyle/>
          <a:p>
            <a:r>
              <a:rPr lang="en-US" sz="2200" dirty="0"/>
              <a:t>This is stuff that is basically already given to you in the starter code. </a:t>
            </a:r>
          </a:p>
          <a:p>
            <a:r>
              <a:rPr lang="en-US" sz="2200" dirty="0"/>
              <a:t>The “track-server” file.</a:t>
            </a:r>
          </a:p>
          <a:p>
            <a:endParaRPr lang="en-US" sz="2200" dirty="0"/>
          </a:p>
          <a:p>
            <a:endParaRPr lang="en-US" sz="2000" dirty="0"/>
          </a:p>
        </p:txBody>
      </p:sp>
      <p:sp>
        <p:nvSpPr>
          <p:cNvPr id="5" name="TextBox 4">
            <a:extLst>
              <a:ext uri="{FF2B5EF4-FFF2-40B4-BE49-F238E27FC236}">
                <a16:creationId xmlns:a16="http://schemas.microsoft.com/office/drawing/2014/main" id="{135F3CDD-284E-48A8-9340-DB97BD03867A}"/>
              </a:ext>
            </a:extLst>
          </p:cNvPr>
          <p:cNvSpPr txBox="1"/>
          <p:nvPr/>
        </p:nvSpPr>
        <p:spPr>
          <a:xfrm>
            <a:off x="842943" y="3268218"/>
            <a:ext cx="2969403" cy="461665"/>
          </a:xfrm>
          <a:prstGeom prst="rect">
            <a:avLst/>
          </a:prstGeom>
          <a:noFill/>
        </p:spPr>
        <p:txBody>
          <a:bodyPr wrap="none" rtlCol="0">
            <a:spAutoFit/>
          </a:bodyPr>
          <a:lstStyle/>
          <a:p>
            <a:r>
              <a:rPr lang="en-US" sz="2400" b="1" dirty="0"/>
              <a:t>Method and Route</a:t>
            </a:r>
          </a:p>
        </p:txBody>
      </p:sp>
      <p:sp>
        <p:nvSpPr>
          <p:cNvPr id="13" name="Rectangle 12">
            <a:extLst>
              <a:ext uri="{FF2B5EF4-FFF2-40B4-BE49-F238E27FC236}">
                <a16:creationId xmlns:a16="http://schemas.microsoft.com/office/drawing/2014/main" id="{5F4D2CC9-63E9-480D-8B63-553362561C51}"/>
              </a:ext>
            </a:extLst>
          </p:cNvPr>
          <p:cNvSpPr/>
          <p:nvPr/>
        </p:nvSpPr>
        <p:spPr>
          <a:xfrm>
            <a:off x="787422" y="3881289"/>
            <a:ext cx="2953475" cy="62734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POST</a:t>
            </a:r>
          </a:p>
          <a:p>
            <a:pPr algn="ctr"/>
            <a:r>
              <a:rPr lang="en-US" sz="1400" dirty="0"/>
              <a:t>/signup</a:t>
            </a:r>
          </a:p>
        </p:txBody>
      </p:sp>
      <p:sp>
        <p:nvSpPr>
          <p:cNvPr id="14" name="Rectangle 13">
            <a:extLst>
              <a:ext uri="{FF2B5EF4-FFF2-40B4-BE49-F238E27FC236}">
                <a16:creationId xmlns:a16="http://schemas.microsoft.com/office/drawing/2014/main" id="{AB179E12-3EDD-434C-AC02-189F44EED842}"/>
              </a:ext>
            </a:extLst>
          </p:cNvPr>
          <p:cNvSpPr/>
          <p:nvPr/>
        </p:nvSpPr>
        <p:spPr>
          <a:xfrm>
            <a:off x="787422" y="4618532"/>
            <a:ext cx="2953475" cy="62734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POST</a:t>
            </a:r>
          </a:p>
          <a:p>
            <a:pPr algn="ctr"/>
            <a:r>
              <a:rPr lang="en-US" sz="1400" dirty="0"/>
              <a:t>/</a:t>
            </a:r>
            <a:r>
              <a:rPr lang="en-US" sz="1400" dirty="0" err="1"/>
              <a:t>signin</a:t>
            </a:r>
            <a:endParaRPr lang="en-US" sz="1400" dirty="0"/>
          </a:p>
        </p:txBody>
      </p:sp>
      <p:sp>
        <p:nvSpPr>
          <p:cNvPr id="15" name="Rectangle 14">
            <a:extLst>
              <a:ext uri="{FF2B5EF4-FFF2-40B4-BE49-F238E27FC236}">
                <a16:creationId xmlns:a16="http://schemas.microsoft.com/office/drawing/2014/main" id="{FCA8348A-1B1D-4820-BF49-F11949CDF194}"/>
              </a:ext>
            </a:extLst>
          </p:cNvPr>
          <p:cNvSpPr/>
          <p:nvPr/>
        </p:nvSpPr>
        <p:spPr>
          <a:xfrm>
            <a:off x="787421" y="5405423"/>
            <a:ext cx="2953475" cy="62734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GET</a:t>
            </a:r>
          </a:p>
          <a:p>
            <a:pPr algn="ctr"/>
            <a:r>
              <a:rPr lang="en-US" sz="1400" dirty="0"/>
              <a:t>/tracks</a:t>
            </a:r>
          </a:p>
        </p:txBody>
      </p:sp>
      <p:sp>
        <p:nvSpPr>
          <p:cNvPr id="16" name="Rectangle 15">
            <a:extLst>
              <a:ext uri="{FF2B5EF4-FFF2-40B4-BE49-F238E27FC236}">
                <a16:creationId xmlns:a16="http://schemas.microsoft.com/office/drawing/2014/main" id="{288D2281-9904-49A7-9F1B-1F3A2933FEE7}"/>
              </a:ext>
            </a:extLst>
          </p:cNvPr>
          <p:cNvSpPr/>
          <p:nvPr/>
        </p:nvSpPr>
        <p:spPr>
          <a:xfrm>
            <a:off x="787420" y="6230654"/>
            <a:ext cx="2953475" cy="62734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POST</a:t>
            </a:r>
          </a:p>
          <a:p>
            <a:pPr algn="ctr"/>
            <a:r>
              <a:rPr lang="en-US" sz="1400" dirty="0"/>
              <a:t>/tracks</a:t>
            </a:r>
          </a:p>
        </p:txBody>
      </p:sp>
      <p:grpSp>
        <p:nvGrpSpPr>
          <p:cNvPr id="28" name="Group 27">
            <a:extLst>
              <a:ext uri="{FF2B5EF4-FFF2-40B4-BE49-F238E27FC236}">
                <a16:creationId xmlns:a16="http://schemas.microsoft.com/office/drawing/2014/main" id="{C887DE6A-E389-496D-B8FC-AAEBBB0AEBE3}"/>
              </a:ext>
            </a:extLst>
          </p:cNvPr>
          <p:cNvGrpSpPr/>
          <p:nvPr/>
        </p:nvGrpSpPr>
        <p:grpSpPr>
          <a:xfrm>
            <a:off x="3740895" y="4247798"/>
            <a:ext cx="5235272" cy="2296529"/>
            <a:chOff x="2812649" y="3443406"/>
            <a:chExt cx="7586224" cy="2296529"/>
          </a:xfrm>
        </p:grpSpPr>
        <p:cxnSp>
          <p:nvCxnSpPr>
            <p:cNvPr id="30" name="Straight Arrow Connector 29">
              <a:extLst>
                <a:ext uri="{FF2B5EF4-FFF2-40B4-BE49-F238E27FC236}">
                  <a16:creationId xmlns:a16="http://schemas.microsoft.com/office/drawing/2014/main" id="{71ABC3C6-0F48-428C-B6A8-9AB23356C8D3}"/>
                </a:ext>
              </a:extLst>
            </p:cNvPr>
            <p:cNvCxnSpPr>
              <a:cxnSpLocks/>
            </p:cNvCxnSpPr>
            <p:nvPr/>
          </p:nvCxnSpPr>
          <p:spPr>
            <a:xfrm>
              <a:off x="2812649" y="3443406"/>
              <a:ext cx="7586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2C26938-5F12-4843-B8EF-B3D9458D781B}"/>
                </a:ext>
              </a:extLst>
            </p:cNvPr>
            <p:cNvCxnSpPr>
              <a:cxnSpLocks/>
            </p:cNvCxnSpPr>
            <p:nvPr/>
          </p:nvCxnSpPr>
          <p:spPr>
            <a:xfrm>
              <a:off x="2812649" y="4147559"/>
              <a:ext cx="7586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67BBD00-41DB-4E8E-BA32-F71E4C1DFC6B}"/>
                </a:ext>
              </a:extLst>
            </p:cNvPr>
            <p:cNvCxnSpPr>
              <a:cxnSpLocks/>
            </p:cNvCxnSpPr>
            <p:nvPr/>
          </p:nvCxnSpPr>
          <p:spPr>
            <a:xfrm>
              <a:off x="2812649" y="4939565"/>
              <a:ext cx="7586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A80A2F-F2B9-404E-8529-CB0CA6EC5834}"/>
                </a:ext>
              </a:extLst>
            </p:cNvPr>
            <p:cNvCxnSpPr>
              <a:cxnSpLocks/>
            </p:cNvCxnSpPr>
            <p:nvPr/>
          </p:nvCxnSpPr>
          <p:spPr>
            <a:xfrm>
              <a:off x="2812649" y="5733526"/>
              <a:ext cx="7586224" cy="6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B5B6ECC1-B7C7-490A-9841-FDDA6057D3B4}"/>
              </a:ext>
            </a:extLst>
          </p:cNvPr>
          <p:cNvSpPr/>
          <p:nvPr/>
        </p:nvSpPr>
        <p:spPr>
          <a:xfrm>
            <a:off x="8976167" y="3376140"/>
            <a:ext cx="2841585" cy="3481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Express API</a:t>
            </a:r>
          </a:p>
        </p:txBody>
      </p:sp>
      <p:sp>
        <p:nvSpPr>
          <p:cNvPr id="41" name="Rectangle 40">
            <a:extLst>
              <a:ext uri="{FF2B5EF4-FFF2-40B4-BE49-F238E27FC236}">
                <a16:creationId xmlns:a16="http://schemas.microsoft.com/office/drawing/2014/main" id="{1B9AF00E-DD79-4A81-9D32-3EBAAC90CD99}"/>
              </a:ext>
            </a:extLst>
          </p:cNvPr>
          <p:cNvSpPr/>
          <p:nvPr/>
        </p:nvSpPr>
        <p:spPr>
          <a:xfrm>
            <a:off x="4855580" y="3986962"/>
            <a:ext cx="2715849" cy="253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{email: string, password: string}</a:t>
            </a:r>
          </a:p>
        </p:txBody>
      </p:sp>
      <p:sp>
        <p:nvSpPr>
          <p:cNvPr id="42" name="Rectangle 41">
            <a:extLst>
              <a:ext uri="{FF2B5EF4-FFF2-40B4-BE49-F238E27FC236}">
                <a16:creationId xmlns:a16="http://schemas.microsoft.com/office/drawing/2014/main" id="{825A4AE5-23FD-4B64-BE12-D12C60F0A71C}"/>
              </a:ext>
            </a:extLst>
          </p:cNvPr>
          <p:cNvSpPr/>
          <p:nvPr/>
        </p:nvSpPr>
        <p:spPr>
          <a:xfrm>
            <a:off x="4855579" y="4691114"/>
            <a:ext cx="2715849" cy="253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{email: string, password: string}</a:t>
            </a:r>
          </a:p>
        </p:txBody>
      </p:sp>
      <p:sp>
        <p:nvSpPr>
          <p:cNvPr id="43" name="Rectangle 42">
            <a:extLst>
              <a:ext uri="{FF2B5EF4-FFF2-40B4-BE49-F238E27FC236}">
                <a16:creationId xmlns:a16="http://schemas.microsoft.com/office/drawing/2014/main" id="{75763C9C-481F-4991-A04D-EE6729858677}"/>
              </a:ext>
            </a:extLst>
          </p:cNvPr>
          <p:cNvSpPr/>
          <p:nvPr/>
        </p:nvSpPr>
        <p:spPr>
          <a:xfrm>
            <a:off x="4855580" y="6257778"/>
            <a:ext cx="2715849" cy="253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{name: string, locations: [location]}</a:t>
            </a:r>
          </a:p>
        </p:txBody>
      </p:sp>
    </p:spTree>
    <p:extLst>
      <p:ext uri="{BB962C8B-B14F-4D97-AF65-F5344CB8AC3E}">
        <p14:creationId xmlns:p14="http://schemas.microsoft.com/office/powerpoint/2010/main" val="873476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20502" y="66901"/>
            <a:ext cx="10058400" cy="1371600"/>
          </a:xfrm>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31134" y="1714462"/>
            <a:ext cx="4616370" cy="3849624"/>
          </a:xfrm>
        </p:spPr>
        <p:txBody>
          <a:bodyPr>
            <a:normAutofit/>
          </a:bodyPr>
          <a:lstStyle/>
          <a:p>
            <a:r>
              <a:rPr lang="en-US" sz="2200" dirty="0"/>
              <a:t>So, with that very high level introduction discussed…</a:t>
            </a:r>
          </a:p>
          <a:p>
            <a:r>
              <a:rPr lang="en-US" sz="2200" dirty="0"/>
              <a:t>If you open up a terminal, and go to wherever you downloaded and unzipped the starter code…</a:t>
            </a:r>
          </a:p>
          <a:p>
            <a:pPr lvl="1"/>
            <a:r>
              <a:rPr lang="en-US" sz="2000" dirty="0"/>
              <a:t>specifically: the directory level that has </a:t>
            </a:r>
            <a:r>
              <a:rPr lang="en-US" sz="2000" dirty="0" err="1"/>
              <a:t>package.json</a:t>
            </a:r>
            <a:r>
              <a:rPr lang="en-US" sz="2000" dirty="0"/>
              <a:t>…</a:t>
            </a:r>
          </a:p>
          <a:p>
            <a:r>
              <a:rPr lang="en-US" sz="2200" dirty="0"/>
              <a:t>And then type in “npm install”…</a:t>
            </a:r>
          </a:p>
          <a:p>
            <a:endParaRPr lang="en-US" sz="2200" dirty="0"/>
          </a:p>
          <a:p>
            <a:endParaRPr lang="en-US" sz="2000" dirty="0"/>
          </a:p>
        </p:txBody>
      </p:sp>
      <p:pic>
        <p:nvPicPr>
          <p:cNvPr id="6" name="Picture 5">
            <a:extLst>
              <a:ext uri="{FF2B5EF4-FFF2-40B4-BE49-F238E27FC236}">
                <a16:creationId xmlns:a16="http://schemas.microsoft.com/office/drawing/2014/main" id="{6F39FA00-052D-4AFB-AF13-260EE724589C}"/>
              </a:ext>
            </a:extLst>
          </p:cNvPr>
          <p:cNvPicPr>
            <a:picLocks noChangeAspect="1"/>
          </p:cNvPicPr>
          <p:nvPr/>
        </p:nvPicPr>
        <p:blipFill>
          <a:blip r:embed="rId2"/>
          <a:stretch>
            <a:fillRect/>
          </a:stretch>
        </p:blipFill>
        <p:spPr>
          <a:xfrm>
            <a:off x="5889315" y="969534"/>
            <a:ext cx="5772447" cy="3391074"/>
          </a:xfrm>
          <a:prstGeom prst="rect">
            <a:avLst/>
          </a:prstGeom>
        </p:spPr>
      </p:pic>
    </p:spTree>
    <p:extLst>
      <p:ext uri="{BB962C8B-B14F-4D97-AF65-F5344CB8AC3E}">
        <p14:creationId xmlns:p14="http://schemas.microsoft.com/office/powerpoint/2010/main" val="2280529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20502" y="66901"/>
            <a:ext cx="10058400" cy="1371600"/>
          </a:xfrm>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31134" y="1714462"/>
            <a:ext cx="4616370" cy="3849624"/>
          </a:xfrm>
        </p:spPr>
        <p:txBody>
          <a:bodyPr>
            <a:normAutofit/>
          </a:bodyPr>
          <a:lstStyle/>
          <a:p>
            <a:r>
              <a:rPr lang="en-US" sz="2200" dirty="0"/>
              <a:t>You should hopefully see something like this! </a:t>
            </a:r>
          </a:p>
          <a:p>
            <a:endParaRPr lang="en-US" sz="2200" dirty="0"/>
          </a:p>
          <a:p>
            <a:r>
              <a:rPr lang="en-US" sz="2200" dirty="0"/>
              <a:t>So you should now have a bunch of dependencies set up.</a:t>
            </a:r>
          </a:p>
          <a:p>
            <a:endParaRPr lang="en-US" sz="2200" dirty="0"/>
          </a:p>
          <a:p>
            <a:endParaRPr lang="en-US" sz="2000" dirty="0"/>
          </a:p>
        </p:txBody>
      </p:sp>
      <p:pic>
        <p:nvPicPr>
          <p:cNvPr id="5" name="Picture 4">
            <a:extLst>
              <a:ext uri="{FF2B5EF4-FFF2-40B4-BE49-F238E27FC236}">
                <a16:creationId xmlns:a16="http://schemas.microsoft.com/office/drawing/2014/main" id="{2B94CD3C-8F3C-48E0-AAAE-AC3DD5350920}"/>
              </a:ext>
            </a:extLst>
          </p:cNvPr>
          <p:cNvPicPr>
            <a:picLocks noChangeAspect="1"/>
          </p:cNvPicPr>
          <p:nvPr/>
        </p:nvPicPr>
        <p:blipFill>
          <a:blip r:embed="rId2"/>
          <a:stretch>
            <a:fillRect/>
          </a:stretch>
        </p:blipFill>
        <p:spPr>
          <a:xfrm>
            <a:off x="5700337" y="730111"/>
            <a:ext cx="5988358" cy="5397777"/>
          </a:xfrm>
          <a:prstGeom prst="rect">
            <a:avLst/>
          </a:prstGeom>
        </p:spPr>
      </p:pic>
    </p:spTree>
    <p:extLst>
      <p:ext uri="{BB962C8B-B14F-4D97-AF65-F5344CB8AC3E}">
        <p14:creationId xmlns:p14="http://schemas.microsoft.com/office/powerpoint/2010/main" val="2917055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20502" y="66901"/>
            <a:ext cx="10058400" cy="1371600"/>
          </a:xfrm>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31134" y="1714462"/>
            <a:ext cx="4616370" cy="3849624"/>
          </a:xfrm>
        </p:spPr>
        <p:txBody>
          <a:bodyPr>
            <a:normAutofit/>
          </a:bodyPr>
          <a:lstStyle/>
          <a:p>
            <a:r>
              <a:rPr lang="en-US" sz="2200" dirty="0"/>
              <a:t>The next step is to set up a MongoDB Instance.</a:t>
            </a:r>
          </a:p>
          <a:p>
            <a:endParaRPr lang="en-US" sz="2200" dirty="0"/>
          </a:p>
          <a:p>
            <a:r>
              <a:rPr lang="en-US" sz="2200" dirty="0"/>
              <a:t>To do that, navigate to cloud.mongodb.com</a:t>
            </a:r>
          </a:p>
          <a:p>
            <a:endParaRPr lang="en-US" sz="2200" dirty="0"/>
          </a:p>
          <a:p>
            <a:r>
              <a:rPr lang="en-US" sz="2200" dirty="0"/>
              <a:t>And look for a “Free cloud hosting instance”</a:t>
            </a:r>
          </a:p>
          <a:p>
            <a:endParaRPr lang="en-US" sz="2200" dirty="0"/>
          </a:p>
          <a:p>
            <a:endParaRPr lang="en-US" sz="2000" dirty="0"/>
          </a:p>
        </p:txBody>
      </p:sp>
      <p:pic>
        <p:nvPicPr>
          <p:cNvPr id="6" name="Picture 5">
            <a:extLst>
              <a:ext uri="{FF2B5EF4-FFF2-40B4-BE49-F238E27FC236}">
                <a16:creationId xmlns:a16="http://schemas.microsoft.com/office/drawing/2014/main" id="{282F2C2C-AEDC-4610-BC2E-79E01144B3A0}"/>
              </a:ext>
            </a:extLst>
          </p:cNvPr>
          <p:cNvPicPr>
            <a:picLocks noChangeAspect="1"/>
          </p:cNvPicPr>
          <p:nvPr/>
        </p:nvPicPr>
        <p:blipFill>
          <a:blip r:embed="rId2"/>
          <a:stretch>
            <a:fillRect/>
          </a:stretch>
        </p:blipFill>
        <p:spPr>
          <a:xfrm>
            <a:off x="4933532" y="1745609"/>
            <a:ext cx="6862672" cy="3397929"/>
          </a:xfrm>
          <a:prstGeom prst="rect">
            <a:avLst/>
          </a:prstGeom>
        </p:spPr>
      </p:pic>
    </p:spTree>
    <p:extLst>
      <p:ext uri="{BB962C8B-B14F-4D97-AF65-F5344CB8AC3E}">
        <p14:creationId xmlns:p14="http://schemas.microsoft.com/office/powerpoint/2010/main" val="3714609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20502" y="66901"/>
            <a:ext cx="10058400" cy="1371600"/>
          </a:xfrm>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31134" y="1714462"/>
            <a:ext cx="5438172" cy="3849624"/>
          </a:xfrm>
        </p:spPr>
        <p:txBody>
          <a:bodyPr>
            <a:normAutofit lnSpcReduction="10000"/>
          </a:bodyPr>
          <a:lstStyle/>
          <a:p>
            <a:r>
              <a:rPr lang="en-US" sz="2200" dirty="0"/>
              <a:t>You’ll need an account, so if you don’t have one yet… click the “Try Free” button…</a:t>
            </a:r>
          </a:p>
          <a:p>
            <a:r>
              <a:rPr lang="en-US" sz="2200" dirty="0"/>
              <a:t>Fill in your info…</a:t>
            </a:r>
          </a:p>
          <a:p>
            <a:r>
              <a:rPr lang="en-US" sz="2200" dirty="0"/>
              <a:t>Verify your email…</a:t>
            </a:r>
          </a:p>
          <a:p>
            <a:pPr lvl="1"/>
            <a:r>
              <a:rPr lang="en-US" sz="2000" dirty="0"/>
              <a:t>(when I did this, I got weird e-mails making it sound like the link had expired… but I just signed in anyway and it worked fine).</a:t>
            </a:r>
          </a:p>
          <a:p>
            <a:r>
              <a:rPr lang="en-US" sz="2200" dirty="0"/>
              <a:t>And then sign in</a:t>
            </a:r>
          </a:p>
          <a:p>
            <a:endParaRPr lang="en-US" sz="2200" dirty="0"/>
          </a:p>
          <a:p>
            <a:endParaRPr lang="en-US" sz="2000" dirty="0"/>
          </a:p>
        </p:txBody>
      </p:sp>
      <p:pic>
        <p:nvPicPr>
          <p:cNvPr id="5" name="Picture 4">
            <a:extLst>
              <a:ext uri="{FF2B5EF4-FFF2-40B4-BE49-F238E27FC236}">
                <a16:creationId xmlns:a16="http://schemas.microsoft.com/office/drawing/2014/main" id="{8B57855D-6A33-4B66-B378-E6DBA2B4041A}"/>
              </a:ext>
            </a:extLst>
          </p:cNvPr>
          <p:cNvPicPr>
            <a:picLocks noChangeAspect="1"/>
          </p:cNvPicPr>
          <p:nvPr/>
        </p:nvPicPr>
        <p:blipFill>
          <a:blip r:embed="rId2"/>
          <a:stretch>
            <a:fillRect/>
          </a:stretch>
        </p:blipFill>
        <p:spPr>
          <a:xfrm>
            <a:off x="7566341" y="-37824"/>
            <a:ext cx="3321221" cy="1111307"/>
          </a:xfrm>
          <a:prstGeom prst="rect">
            <a:avLst/>
          </a:prstGeom>
        </p:spPr>
      </p:pic>
      <p:pic>
        <p:nvPicPr>
          <p:cNvPr id="10" name="Picture 9">
            <a:extLst>
              <a:ext uri="{FF2B5EF4-FFF2-40B4-BE49-F238E27FC236}">
                <a16:creationId xmlns:a16="http://schemas.microsoft.com/office/drawing/2014/main" id="{8684FCA6-E1C1-47F0-A07C-A7CA61D77F12}"/>
              </a:ext>
            </a:extLst>
          </p:cNvPr>
          <p:cNvPicPr>
            <a:picLocks noChangeAspect="1"/>
          </p:cNvPicPr>
          <p:nvPr/>
        </p:nvPicPr>
        <p:blipFill>
          <a:blip r:embed="rId3"/>
          <a:stretch>
            <a:fillRect/>
          </a:stretch>
        </p:blipFill>
        <p:spPr>
          <a:xfrm>
            <a:off x="8014410" y="1133465"/>
            <a:ext cx="2560117" cy="3455231"/>
          </a:xfrm>
          <a:prstGeom prst="rect">
            <a:avLst/>
          </a:prstGeom>
        </p:spPr>
      </p:pic>
      <p:pic>
        <p:nvPicPr>
          <p:cNvPr id="12" name="Picture 11">
            <a:extLst>
              <a:ext uri="{FF2B5EF4-FFF2-40B4-BE49-F238E27FC236}">
                <a16:creationId xmlns:a16="http://schemas.microsoft.com/office/drawing/2014/main" id="{CC2AF872-D1C8-4D65-AA5A-14D41DE43E8A}"/>
              </a:ext>
            </a:extLst>
          </p:cNvPr>
          <p:cNvPicPr>
            <a:picLocks noChangeAspect="1"/>
          </p:cNvPicPr>
          <p:nvPr/>
        </p:nvPicPr>
        <p:blipFill>
          <a:blip r:embed="rId4"/>
          <a:stretch>
            <a:fillRect/>
          </a:stretch>
        </p:blipFill>
        <p:spPr>
          <a:xfrm>
            <a:off x="8014410" y="4706441"/>
            <a:ext cx="2408498" cy="1715289"/>
          </a:xfrm>
          <a:prstGeom prst="rect">
            <a:avLst/>
          </a:prstGeom>
        </p:spPr>
      </p:pic>
    </p:spTree>
    <p:extLst>
      <p:ext uri="{BB962C8B-B14F-4D97-AF65-F5344CB8AC3E}">
        <p14:creationId xmlns:p14="http://schemas.microsoft.com/office/powerpoint/2010/main" val="1634509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20502" y="66901"/>
            <a:ext cx="10058400" cy="1371600"/>
          </a:xfrm>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31134" y="1714462"/>
            <a:ext cx="3979762" cy="3849624"/>
          </a:xfrm>
        </p:spPr>
        <p:txBody>
          <a:bodyPr>
            <a:normAutofit/>
          </a:bodyPr>
          <a:lstStyle/>
          <a:p>
            <a:r>
              <a:rPr lang="en-US" sz="2200" dirty="0"/>
              <a:t>When you do, you’ll probably see something that looks like this!</a:t>
            </a:r>
          </a:p>
          <a:p>
            <a:r>
              <a:rPr lang="en-US" sz="2200" dirty="0"/>
              <a:t>You’ll want to look for something that says “Create a Cluster” or “Build a Database”</a:t>
            </a:r>
          </a:p>
          <a:p>
            <a:endParaRPr lang="en-US" sz="2200" dirty="0"/>
          </a:p>
          <a:p>
            <a:endParaRPr lang="en-US" sz="2000" dirty="0"/>
          </a:p>
        </p:txBody>
      </p:sp>
      <p:pic>
        <p:nvPicPr>
          <p:cNvPr id="6" name="Picture 5">
            <a:extLst>
              <a:ext uri="{FF2B5EF4-FFF2-40B4-BE49-F238E27FC236}">
                <a16:creationId xmlns:a16="http://schemas.microsoft.com/office/drawing/2014/main" id="{436CE7AC-3EDD-40DF-93E9-B42A892665AC}"/>
              </a:ext>
            </a:extLst>
          </p:cNvPr>
          <p:cNvPicPr>
            <a:picLocks noChangeAspect="1"/>
          </p:cNvPicPr>
          <p:nvPr/>
        </p:nvPicPr>
        <p:blipFill>
          <a:blip r:embed="rId2"/>
          <a:stretch>
            <a:fillRect/>
          </a:stretch>
        </p:blipFill>
        <p:spPr>
          <a:xfrm>
            <a:off x="5080735" y="1603093"/>
            <a:ext cx="7061066" cy="3793271"/>
          </a:xfrm>
          <a:prstGeom prst="rect">
            <a:avLst/>
          </a:prstGeom>
        </p:spPr>
      </p:pic>
    </p:spTree>
    <p:extLst>
      <p:ext uri="{BB962C8B-B14F-4D97-AF65-F5344CB8AC3E}">
        <p14:creationId xmlns:p14="http://schemas.microsoft.com/office/powerpoint/2010/main" val="447600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200" dirty="0"/>
              <a:t>Quick Primer on Express and MongoDB</a:t>
            </a:r>
          </a:p>
          <a:p>
            <a:r>
              <a:rPr lang="en-US" sz="2200" dirty="0"/>
              <a:t>Setting Up Our New App</a:t>
            </a:r>
          </a:p>
          <a:p>
            <a:r>
              <a:rPr lang="en-US" sz="2200" dirty="0"/>
              <a:t>Navigator Hookups</a:t>
            </a:r>
          </a:p>
          <a:p>
            <a:r>
              <a:rPr lang="en-US" sz="2200" dirty="0"/>
              <a:t>Building the Authentication Screens</a:t>
            </a:r>
          </a:p>
          <a:p>
            <a:r>
              <a:rPr lang="en-US" sz="2200" dirty="0"/>
              <a:t>The Auth Context</a:t>
            </a:r>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3115036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20502" y="66901"/>
            <a:ext cx="10058400" cy="1371600"/>
          </a:xfrm>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31134" y="1714461"/>
            <a:ext cx="2371520" cy="4541295"/>
          </a:xfrm>
        </p:spPr>
        <p:txBody>
          <a:bodyPr>
            <a:normAutofit lnSpcReduction="10000"/>
          </a:bodyPr>
          <a:lstStyle/>
          <a:p>
            <a:r>
              <a:rPr lang="en-US" sz="2200" dirty="0"/>
              <a:t>And you’ll get to a page that looks like this.</a:t>
            </a:r>
          </a:p>
          <a:p>
            <a:r>
              <a:rPr lang="en-US" sz="2200" dirty="0"/>
              <a:t>First, you’ll have to choose a provider.</a:t>
            </a:r>
          </a:p>
          <a:p>
            <a:pPr lvl="1"/>
            <a:r>
              <a:rPr lang="en-US" sz="2000" dirty="0"/>
              <a:t>AWS</a:t>
            </a:r>
          </a:p>
          <a:p>
            <a:pPr lvl="1"/>
            <a:r>
              <a:rPr lang="en-US" sz="2000" dirty="0"/>
              <a:t>Google Cloud</a:t>
            </a:r>
          </a:p>
          <a:p>
            <a:pPr lvl="1"/>
            <a:r>
              <a:rPr lang="en-US" sz="2000" dirty="0"/>
              <a:t>Azure</a:t>
            </a:r>
          </a:p>
          <a:p>
            <a:r>
              <a:rPr lang="en-US" sz="2200" dirty="0"/>
              <a:t>All are fine, pick whatever! </a:t>
            </a:r>
          </a:p>
          <a:p>
            <a:endParaRPr lang="en-US" sz="2200" dirty="0"/>
          </a:p>
          <a:p>
            <a:endParaRPr lang="en-US" sz="2000" dirty="0"/>
          </a:p>
        </p:txBody>
      </p:sp>
      <p:pic>
        <p:nvPicPr>
          <p:cNvPr id="5" name="Picture 4">
            <a:extLst>
              <a:ext uri="{FF2B5EF4-FFF2-40B4-BE49-F238E27FC236}">
                <a16:creationId xmlns:a16="http://schemas.microsoft.com/office/drawing/2014/main" id="{15EAE25D-F04A-45D1-BD34-D99CB5760F73}"/>
              </a:ext>
            </a:extLst>
          </p:cNvPr>
          <p:cNvPicPr>
            <a:picLocks noChangeAspect="1"/>
          </p:cNvPicPr>
          <p:nvPr/>
        </p:nvPicPr>
        <p:blipFill>
          <a:blip r:embed="rId2"/>
          <a:stretch>
            <a:fillRect/>
          </a:stretch>
        </p:blipFill>
        <p:spPr>
          <a:xfrm>
            <a:off x="3492437" y="66901"/>
            <a:ext cx="8633232"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AE55BE4C-66E0-43A2-B39B-68316E9D3F8B}"/>
                  </a:ext>
                </a:extLst>
              </p14:cNvPr>
              <p14:cNvContentPartPr/>
              <p14:nvPr/>
            </p14:nvContentPartPr>
            <p14:xfrm>
              <a:off x="3593743" y="3385577"/>
              <a:ext cx="5210280" cy="1199160"/>
            </p14:xfrm>
          </p:contentPart>
        </mc:Choice>
        <mc:Fallback>
          <p:pic>
            <p:nvPicPr>
              <p:cNvPr id="7" name="Ink 6">
                <a:extLst>
                  <a:ext uri="{FF2B5EF4-FFF2-40B4-BE49-F238E27FC236}">
                    <a16:creationId xmlns:a16="http://schemas.microsoft.com/office/drawing/2014/main" id="{AE55BE4C-66E0-43A2-B39B-68316E9D3F8B}"/>
                  </a:ext>
                </a:extLst>
              </p:cNvPr>
              <p:cNvPicPr/>
              <p:nvPr/>
            </p:nvPicPr>
            <p:blipFill>
              <a:blip r:embed="rId4"/>
              <a:stretch>
                <a:fillRect/>
              </a:stretch>
            </p:blipFill>
            <p:spPr>
              <a:xfrm>
                <a:off x="3576103" y="3367937"/>
                <a:ext cx="5245920" cy="1234800"/>
              </a:xfrm>
              <a:prstGeom prst="rect">
                <a:avLst/>
              </a:prstGeom>
            </p:spPr>
          </p:pic>
        </mc:Fallback>
      </mc:AlternateContent>
    </p:spTree>
    <p:extLst>
      <p:ext uri="{BB962C8B-B14F-4D97-AF65-F5344CB8AC3E}">
        <p14:creationId xmlns:p14="http://schemas.microsoft.com/office/powerpoint/2010/main" val="3428868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20502" y="66901"/>
            <a:ext cx="10058400" cy="1371600"/>
          </a:xfrm>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31134" y="1714461"/>
            <a:ext cx="2371520" cy="4541295"/>
          </a:xfrm>
        </p:spPr>
        <p:txBody>
          <a:bodyPr>
            <a:normAutofit lnSpcReduction="10000"/>
          </a:bodyPr>
          <a:lstStyle/>
          <a:p>
            <a:r>
              <a:rPr lang="en-US" sz="2200" dirty="0"/>
              <a:t>The more important thing is to pick a region that is free, and ideally relatively close to us.</a:t>
            </a:r>
          </a:p>
          <a:p>
            <a:r>
              <a:rPr lang="en-US" sz="2200" dirty="0"/>
              <a:t>N. Virginia isn’t too far away!</a:t>
            </a:r>
          </a:p>
          <a:p>
            <a:endParaRPr lang="en-US" sz="2200" dirty="0"/>
          </a:p>
          <a:p>
            <a:endParaRPr lang="en-US" sz="2000" dirty="0"/>
          </a:p>
        </p:txBody>
      </p:sp>
      <p:pic>
        <p:nvPicPr>
          <p:cNvPr id="5" name="Picture 4">
            <a:extLst>
              <a:ext uri="{FF2B5EF4-FFF2-40B4-BE49-F238E27FC236}">
                <a16:creationId xmlns:a16="http://schemas.microsoft.com/office/drawing/2014/main" id="{15EAE25D-F04A-45D1-BD34-D99CB5760F73}"/>
              </a:ext>
            </a:extLst>
          </p:cNvPr>
          <p:cNvPicPr>
            <a:picLocks noChangeAspect="1"/>
          </p:cNvPicPr>
          <p:nvPr/>
        </p:nvPicPr>
        <p:blipFill>
          <a:blip r:embed="rId2"/>
          <a:stretch>
            <a:fillRect/>
          </a:stretch>
        </p:blipFill>
        <p:spPr>
          <a:xfrm>
            <a:off x="3492437" y="66901"/>
            <a:ext cx="8633232"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E3E7128A-AD4A-4CB7-93CB-6608022F6D37}"/>
                  </a:ext>
                </a:extLst>
              </p14:cNvPr>
              <p14:cNvContentPartPr/>
              <p14:nvPr/>
            </p14:nvContentPartPr>
            <p14:xfrm>
              <a:off x="3694183" y="5075777"/>
              <a:ext cx="2816280" cy="695160"/>
            </p14:xfrm>
          </p:contentPart>
        </mc:Choice>
        <mc:Fallback>
          <p:pic>
            <p:nvPicPr>
              <p:cNvPr id="4" name="Ink 3">
                <a:extLst>
                  <a:ext uri="{FF2B5EF4-FFF2-40B4-BE49-F238E27FC236}">
                    <a16:creationId xmlns:a16="http://schemas.microsoft.com/office/drawing/2014/main" id="{E3E7128A-AD4A-4CB7-93CB-6608022F6D37}"/>
                  </a:ext>
                </a:extLst>
              </p:cNvPr>
              <p:cNvPicPr/>
              <p:nvPr/>
            </p:nvPicPr>
            <p:blipFill>
              <a:blip r:embed="rId4"/>
              <a:stretch>
                <a:fillRect/>
              </a:stretch>
            </p:blipFill>
            <p:spPr>
              <a:xfrm>
                <a:off x="3676543" y="5058137"/>
                <a:ext cx="2851920" cy="730800"/>
              </a:xfrm>
              <a:prstGeom prst="rect">
                <a:avLst/>
              </a:prstGeom>
            </p:spPr>
          </p:pic>
        </mc:Fallback>
      </mc:AlternateContent>
    </p:spTree>
    <p:extLst>
      <p:ext uri="{BB962C8B-B14F-4D97-AF65-F5344CB8AC3E}">
        <p14:creationId xmlns:p14="http://schemas.microsoft.com/office/powerpoint/2010/main" val="1317334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20502" y="66901"/>
            <a:ext cx="10058400" cy="1371600"/>
          </a:xfrm>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31134" y="1714461"/>
            <a:ext cx="2371520" cy="4541295"/>
          </a:xfrm>
        </p:spPr>
        <p:txBody>
          <a:bodyPr>
            <a:normAutofit lnSpcReduction="10000"/>
          </a:bodyPr>
          <a:lstStyle/>
          <a:p>
            <a:r>
              <a:rPr lang="en-US" sz="2200" dirty="0"/>
              <a:t>And you can scroll down and confirm in your Cluster Tier that it is indeed free!</a:t>
            </a:r>
          </a:p>
          <a:p>
            <a:r>
              <a:rPr lang="en-US" sz="2200" dirty="0"/>
              <a:t>Once you’ve done so, click the Create Cluster button!</a:t>
            </a:r>
          </a:p>
          <a:p>
            <a:endParaRPr lang="en-US" sz="2200" dirty="0"/>
          </a:p>
          <a:p>
            <a:endParaRPr lang="en-US" sz="2000" dirty="0"/>
          </a:p>
        </p:txBody>
      </p:sp>
      <p:pic>
        <p:nvPicPr>
          <p:cNvPr id="7" name="Picture 6">
            <a:extLst>
              <a:ext uri="{FF2B5EF4-FFF2-40B4-BE49-F238E27FC236}">
                <a16:creationId xmlns:a16="http://schemas.microsoft.com/office/drawing/2014/main" id="{15692245-B817-4E39-8427-ACED12D0A247}"/>
              </a:ext>
            </a:extLst>
          </p:cNvPr>
          <p:cNvPicPr>
            <a:picLocks noChangeAspect="1"/>
          </p:cNvPicPr>
          <p:nvPr/>
        </p:nvPicPr>
        <p:blipFill>
          <a:blip r:embed="rId2"/>
          <a:stretch>
            <a:fillRect/>
          </a:stretch>
        </p:blipFill>
        <p:spPr>
          <a:xfrm>
            <a:off x="4635914" y="0"/>
            <a:ext cx="755608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8CF44346-7E61-4E60-9E63-B950A4190AA6}"/>
                  </a:ext>
                </a:extLst>
              </p14:cNvPr>
              <p14:cNvContentPartPr/>
              <p14:nvPr/>
            </p14:nvContentPartPr>
            <p14:xfrm>
              <a:off x="10296943" y="1348697"/>
              <a:ext cx="1365840" cy="789480"/>
            </p14:xfrm>
          </p:contentPart>
        </mc:Choice>
        <mc:Fallback>
          <p:pic>
            <p:nvPicPr>
              <p:cNvPr id="8" name="Ink 7">
                <a:extLst>
                  <a:ext uri="{FF2B5EF4-FFF2-40B4-BE49-F238E27FC236}">
                    <a16:creationId xmlns:a16="http://schemas.microsoft.com/office/drawing/2014/main" id="{8CF44346-7E61-4E60-9E63-B950A4190AA6}"/>
                  </a:ext>
                </a:extLst>
              </p:cNvPr>
              <p:cNvPicPr/>
              <p:nvPr/>
            </p:nvPicPr>
            <p:blipFill>
              <a:blip r:embed="rId4"/>
              <a:stretch>
                <a:fillRect/>
              </a:stretch>
            </p:blipFill>
            <p:spPr>
              <a:xfrm>
                <a:off x="10278943" y="1331057"/>
                <a:ext cx="1401480" cy="825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2E5640A3-9C4F-4C00-9D8A-F2D4108C383B}"/>
                  </a:ext>
                </a:extLst>
              </p14:cNvPr>
              <p14:cNvContentPartPr/>
              <p14:nvPr/>
            </p14:nvContentPartPr>
            <p14:xfrm>
              <a:off x="1065463" y="3997460"/>
              <a:ext cx="1456560" cy="39240"/>
            </p14:xfrm>
          </p:contentPart>
        </mc:Choice>
        <mc:Fallback>
          <p:pic>
            <p:nvPicPr>
              <p:cNvPr id="9" name="Ink 8">
                <a:extLst>
                  <a:ext uri="{FF2B5EF4-FFF2-40B4-BE49-F238E27FC236}">
                    <a16:creationId xmlns:a16="http://schemas.microsoft.com/office/drawing/2014/main" id="{2E5640A3-9C4F-4C00-9D8A-F2D4108C383B}"/>
                  </a:ext>
                </a:extLst>
              </p:cNvPr>
              <p:cNvPicPr/>
              <p:nvPr/>
            </p:nvPicPr>
            <p:blipFill>
              <a:blip r:embed="rId6"/>
              <a:stretch>
                <a:fillRect/>
              </a:stretch>
            </p:blipFill>
            <p:spPr>
              <a:xfrm>
                <a:off x="1047823" y="3979820"/>
                <a:ext cx="149220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E27E6513-AA55-459E-8A53-705E199B8B85}"/>
                  </a:ext>
                </a:extLst>
              </p14:cNvPr>
              <p14:cNvContentPartPr/>
              <p14:nvPr/>
            </p14:nvContentPartPr>
            <p14:xfrm>
              <a:off x="1595383" y="5221217"/>
              <a:ext cx="524520" cy="360"/>
            </p14:xfrm>
          </p:contentPart>
        </mc:Choice>
        <mc:Fallback>
          <p:pic>
            <p:nvPicPr>
              <p:cNvPr id="10" name="Ink 9">
                <a:extLst>
                  <a:ext uri="{FF2B5EF4-FFF2-40B4-BE49-F238E27FC236}">
                    <a16:creationId xmlns:a16="http://schemas.microsoft.com/office/drawing/2014/main" id="{E27E6513-AA55-459E-8A53-705E199B8B85}"/>
                  </a:ext>
                </a:extLst>
              </p:cNvPr>
              <p:cNvPicPr/>
              <p:nvPr/>
            </p:nvPicPr>
            <p:blipFill>
              <a:blip r:embed="rId8"/>
              <a:stretch>
                <a:fillRect/>
              </a:stretch>
            </p:blipFill>
            <p:spPr>
              <a:xfrm>
                <a:off x="1586743" y="5212577"/>
                <a:ext cx="5421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F58487B3-8EBA-4101-864E-8171E89979C0}"/>
                  </a:ext>
                </a:extLst>
              </p14:cNvPr>
              <p14:cNvContentPartPr/>
              <p14:nvPr/>
            </p14:nvContentPartPr>
            <p14:xfrm>
              <a:off x="1273543" y="5574017"/>
              <a:ext cx="592200" cy="33480"/>
            </p14:xfrm>
          </p:contentPart>
        </mc:Choice>
        <mc:Fallback>
          <p:pic>
            <p:nvPicPr>
              <p:cNvPr id="11" name="Ink 10">
                <a:extLst>
                  <a:ext uri="{FF2B5EF4-FFF2-40B4-BE49-F238E27FC236}">
                    <a16:creationId xmlns:a16="http://schemas.microsoft.com/office/drawing/2014/main" id="{F58487B3-8EBA-4101-864E-8171E89979C0}"/>
                  </a:ext>
                </a:extLst>
              </p:cNvPr>
              <p:cNvPicPr/>
              <p:nvPr/>
            </p:nvPicPr>
            <p:blipFill>
              <a:blip r:embed="rId10"/>
              <a:stretch>
                <a:fillRect/>
              </a:stretch>
            </p:blipFill>
            <p:spPr>
              <a:xfrm>
                <a:off x="1264903" y="5565377"/>
                <a:ext cx="60984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98796D7E-872A-4EAB-982F-8BA69AFDFFCA}"/>
                  </a:ext>
                </a:extLst>
              </p14:cNvPr>
              <p14:cNvContentPartPr/>
              <p14:nvPr/>
            </p14:nvContentPartPr>
            <p14:xfrm>
              <a:off x="10282903" y="5989817"/>
              <a:ext cx="1943280" cy="917640"/>
            </p14:xfrm>
          </p:contentPart>
        </mc:Choice>
        <mc:Fallback>
          <p:pic>
            <p:nvPicPr>
              <p:cNvPr id="12" name="Ink 11">
                <a:extLst>
                  <a:ext uri="{FF2B5EF4-FFF2-40B4-BE49-F238E27FC236}">
                    <a16:creationId xmlns:a16="http://schemas.microsoft.com/office/drawing/2014/main" id="{98796D7E-872A-4EAB-982F-8BA69AFDFFCA}"/>
                  </a:ext>
                </a:extLst>
              </p:cNvPr>
              <p:cNvPicPr/>
              <p:nvPr/>
            </p:nvPicPr>
            <p:blipFill>
              <a:blip r:embed="rId12"/>
              <a:stretch>
                <a:fillRect/>
              </a:stretch>
            </p:blipFill>
            <p:spPr>
              <a:xfrm>
                <a:off x="10273903" y="5980817"/>
                <a:ext cx="1960920" cy="935280"/>
              </a:xfrm>
              <a:prstGeom prst="rect">
                <a:avLst/>
              </a:prstGeom>
            </p:spPr>
          </p:pic>
        </mc:Fallback>
      </mc:AlternateContent>
    </p:spTree>
    <p:extLst>
      <p:ext uri="{BB962C8B-B14F-4D97-AF65-F5344CB8AC3E}">
        <p14:creationId xmlns:p14="http://schemas.microsoft.com/office/powerpoint/2010/main" val="3023368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20502" y="66901"/>
            <a:ext cx="10058400" cy="1371600"/>
          </a:xfrm>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31134" y="1714461"/>
            <a:ext cx="2850792" cy="4541295"/>
          </a:xfrm>
        </p:spPr>
        <p:txBody>
          <a:bodyPr>
            <a:normAutofit fontScale="92500"/>
          </a:bodyPr>
          <a:lstStyle/>
          <a:p>
            <a:r>
              <a:rPr lang="en-US" sz="2200" dirty="0"/>
              <a:t>It’ll take a few minutes for the cluster to get set up…</a:t>
            </a:r>
          </a:p>
          <a:p>
            <a:r>
              <a:rPr lang="en-US" sz="2200" dirty="0"/>
              <a:t>And you may have to provide it with a user name/password / IP address…</a:t>
            </a:r>
          </a:p>
          <a:p>
            <a:r>
              <a:rPr lang="en-US" sz="2200" dirty="0"/>
              <a:t>But eventually you should see something like this.</a:t>
            </a:r>
          </a:p>
          <a:p>
            <a:endParaRPr lang="en-US" sz="2200" dirty="0"/>
          </a:p>
          <a:p>
            <a:endParaRPr lang="en-US" sz="2200" dirty="0"/>
          </a:p>
          <a:p>
            <a:endParaRPr lang="en-US" sz="2000" dirty="0"/>
          </a:p>
        </p:txBody>
      </p:sp>
      <p:pic>
        <p:nvPicPr>
          <p:cNvPr id="5" name="Picture 4">
            <a:extLst>
              <a:ext uri="{FF2B5EF4-FFF2-40B4-BE49-F238E27FC236}">
                <a16:creationId xmlns:a16="http://schemas.microsoft.com/office/drawing/2014/main" id="{9FC7CFEA-BF4D-4A6E-9B08-F7BF88E6C80D}"/>
              </a:ext>
            </a:extLst>
          </p:cNvPr>
          <p:cNvPicPr>
            <a:picLocks noChangeAspect="1"/>
          </p:cNvPicPr>
          <p:nvPr/>
        </p:nvPicPr>
        <p:blipFill>
          <a:blip r:embed="rId2"/>
          <a:stretch>
            <a:fillRect/>
          </a:stretch>
        </p:blipFill>
        <p:spPr>
          <a:xfrm>
            <a:off x="3714355" y="2597670"/>
            <a:ext cx="8029903" cy="2430627"/>
          </a:xfrm>
          <a:prstGeom prst="rect">
            <a:avLst/>
          </a:prstGeom>
        </p:spPr>
      </p:pic>
    </p:spTree>
    <p:extLst>
      <p:ext uri="{BB962C8B-B14F-4D97-AF65-F5344CB8AC3E}">
        <p14:creationId xmlns:p14="http://schemas.microsoft.com/office/powerpoint/2010/main" val="2067128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20502" y="66901"/>
            <a:ext cx="10058400" cy="1371600"/>
          </a:xfrm>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42846" y="3133358"/>
            <a:ext cx="10311035" cy="4541295"/>
          </a:xfrm>
        </p:spPr>
        <p:txBody>
          <a:bodyPr>
            <a:normAutofit/>
          </a:bodyPr>
          <a:lstStyle/>
          <a:p>
            <a:r>
              <a:rPr lang="en-US" sz="2200" dirty="0"/>
              <a:t>We’re going to very quickly make a change that will enable us to access MongoDB from any computer…</a:t>
            </a:r>
          </a:p>
          <a:p>
            <a:r>
              <a:rPr lang="en-US" sz="2200" dirty="0"/>
              <a:t>Click on Network Access…</a:t>
            </a:r>
          </a:p>
          <a:p>
            <a:r>
              <a:rPr lang="en-US" sz="2200" dirty="0"/>
              <a:t>Click on Add IP Address…</a:t>
            </a:r>
          </a:p>
          <a:p>
            <a:endParaRPr lang="en-US" sz="2200" dirty="0"/>
          </a:p>
          <a:p>
            <a:pPr marL="0" indent="0">
              <a:buNone/>
            </a:pPr>
            <a:endParaRPr lang="en-US" sz="2200" dirty="0"/>
          </a:p>
          <a:p>
            <a:endParaRPr lang="en-US" sz="2200" dirty="0"/>
          </a:p>
          <a:p>
            <a:endParaRPr lang="en-US" sz="2200" dirty="0"/>
          </a:p>
          <a:p>
            <a:endParaRPr lang="en-US" sz="2000" dirty="0"/>
          </a:p>
        </p:txBody>
      </p:sp>
      <p:pic>
        <p:nvPicPr>
          <p:cNvPr id="6" name="Picture 5">
            <a:extLst>
              <a:ext uri="{FF2B5EF4-FFF2-40B4-BE49-F238E27FC236}">
                <a16:creationId xmlns:a16="http://schemas.microsoft.com/office/drawing/2014/main" id="{E9FC2FC1-1F45-4DA4-B4D1-A7290C8141AA}"/>
              </a:ext>
            </a:extLst>
          </p:cNvPr>
          <p:cNvPicPr>
            <a:picLocks noChangeAspect="1"/>
          </p:cNvPicPr>
          <p:nvPr/>
        </p:nvPicPr>
        <p:blipFill>
          <a:blip r:embed="rId2"/>
          <a:stretch>
            <a:fillRect/>
          </a:stretch>
        </p:blipFill>
        <p:spPr>
          <a:xfrm>
            <a:off x="81980" y="0"/>
            <a:ext cx="12192000" cy="2904542"/>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2C97B786-C9F3-429E-BD53-A0E16ADA7DC2}"/>
                  </a:ext>
                </a:extLst>
              </p14:cNvPr>
              <p14:cNvContentPartPr/>
              <p14:nvPr/>
            </p14:nvContentPartPr>
            <p14:xfrm>
              <a:off x="-1726" y="1875166"/>
              <a:ext cx="967320" cy="365400"/>
            </p14:xfrm>
          </p:contentPart>
        </mc:Choice>
        <mc:Fallback>
          <p:pic>
            <p:nvPicPr>
              <p:cNvPr id="7" name="Ink 6">
                <a:extLst>
                  <a:ext uri="{FF2B5EF4-FFF2-40B4-BE49-F238E27FC236}">
                    <a16:creationId xmlns:a16="http://schemas.microsoft.com/office/drawing/2014/main" id="{2C97B786-C9F3-429E-BD53-A0E16ADA7DC2}"/>
                  </a:ext>
                </a:extLst>
              </p:cNvPr>
              <p:cNvPicPr/>
              <p:nvPr/>
            </p:nvPicPr>
            <p:blipFill>
              <a:blip r:embed="rId4"/>
              <a:stretch>
                <a:fillRect/>
              </a:stretch>
            </p:blipFill>
            <p:spPr>
              <a:xfrm>
                <a:off x="-19726" y="1857526"/>
                <a:ext cx="1002960" cy="401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C37251FD-A9DD-4AA2-A5BC-B42AA3444B71}"/>
                  </a:ext>
                </a:extLst>
              </p14:cNvPr>
              <p14:cNvContentPartPr/>
              <p14:nvPr/>
            </p14:nvContentPartPr>
            <p14:xfrm>
              <a:off x="1815914" y="4495966"/>
              <a:ext cx="2044440" cy="9360"/>
            </p14:xfrm>
          </p:contentPart>
        </mc:Choice>
        <mc:Fallback>
          <p:pic>
            <p:nvPicPr>
              <p:cNvPr id="8" name="Ink 7">
                <a:extLst>
                  <a:ext uri="{FF2B5EF4-FFF2-40B4-BE49-F238E27FC236}">
                    <a16:creationId xmlns:a16="http://schemas.microsoft.com/office/drawing/2014/main" id="{C37251FD-A9DD-4AA2-A5BC-B42AA3444B71}"/>
                  </a:ext>
                </a:extLst>
              </p:cNvPr>
              <p:cNvPicPr/>
              <p:nvPr/>
            </p:nvPicPr>
            <p:blipFill>
              <a:blip r:embed="rId6"/>
              <a:stretch>
                <a:fillRect/>
              </a:stretch>
            </p:blipFill>
            <p:spPr>
              <a:xfrm>
                <a:off x="1797914" y="4477966"/>
                <a:ext cx="208008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A02CBCF9-A655-4632-9133-CA07C692C0B1}"/>
                  </a:ext>
                </a:extLst>
              </p14:cNvPr>
              <p14:cNvContentPartPr/>
              <p14:nvPr/>
            </p14:nvContentPartPr>
            <p14:xfrm>
              <a:off x="1487954" y="5075926"/>
              <a:ext cx="2382120" cy="20160"/>
            </p14:xfrm>
          </p:contentPart>
        </mc:Choice>
        <mc:Fallback>
          <p:pic>
            <p:nvPicPr>
              <p:cNvPr id="9" name="Ink 8">
                <a:extLst>
                  <a:ext uri="{FF2B5EF4-FFF2-40B4-BE49-F238E27FC236}">
                    <a16:creationId xmlns:a16="http://schemas.microsoft.com/office/drawing/2014/main" id="{A02CBCF9-A655-4632-9133-CA07C692C0B1}"/>
                  </a:ext>
                </a:extLst>
              </p:cNvPr>
              <p:cNvPicPr/>
              <p:nvPr/>
            </p:nvPicPr>
            <p:blipFill>
              <a:blip r:embed="rId8"/>
              <a:stretch>
                <a:fillRect/>
              </a:stretch>
            </p:blipFill>
            <p:spPr>
              <a:xfrm>
                <a:off x="1479314" y="5067286"/>
                <a:ext cx="239976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5D3A6868-6458-471E-8B7E-65FE5E101090}"/>
                  </a:ext>
                </a:extLst>
              </p14:cNvPr>
              <p14:cNvContentPartPr/>
              <p14:nvPr/>
            </p14:nvContentPartPr>
            <p14:xfrm>
              <a:off x="11016074" y="1057246"/>
              <a:ext cx="1315080" cy="520560"/>
            </p14:xfrm>
          </p:contentPart>
        </mc:Choice>
        <mc:Fallback>
          <p:pic>
            <p:nvPicPr>
              <p:cNvPr id="10" name="Ink 9">
                <a:extLst>
                  <a:ext uri="{FF2B5EF4-FFF2-40B4-BE49-F238E27FC236}">
                    <a16:creationId xmlns:a16="http://schemas.microsoft.com/office/drawing/2014/main" id="{5D3A6868-6458-471E-8B7E-65FE5E101090}"/>
                  </a:ext>
                </a:extLst>
              </p:cNvPr>
              <p:cNvPicPr/>
              <p:nvPr/>
            </p:nvPicPr>
            <p:blipFill>
              <a:blip r:embed="rId10"/>
              <a:stretch>
                <a:fillRect/>
              </a:stretch>
            </p:blipFill>
            <p:spPr>
              <a:xfrm>
                <a:off x="11007434" y="1048606"/>
                <a:ext cx="1332720" cy="538200"/>
              </a:xfrm>
              <a:prstGeom prst="rect">
                <a:avLst/>
              </a:prstGeom>
            </p:spPr>
          </p:pic>
        </mc:Fallback>
      </mc:AlternateContent>
    </p:spTree>
    <p:extLst>
      <p:ext uri="{BB962C8B-B14F-4D97-AF65-F5344CB8AC3E}">
        <p14:creationId xmlns:p14="http://schemas.microsoft.com/office/powerpoint/2010/main" val="2243648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20502" y="66901"/>
            <a:ext cx="10058400" cy="1371600"/>
          </a:xfrm>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47354" y="1308044"/>
            <a:ext cx="4332751" cy="4541295"/>
          </a:xfrm>
        </p:spPr>
        <p:txBody>
          <a:bodyPr>
            <a:normAutofit fontScale="92500" lnSpcReduction="20000"/>
          </a:bodyPr>
          <a:lstStyle/>
          <a:p>
            <a:r>
              <a:rPr lang="en-US" sz="2200" dirty="0"/>
              <a:t>And then click “Allow Access from Anywhere” in the window that pops up.</a:t>
            </a:r>
          </a:p>
          <a:p>
            <a:endParaRPr lang="en-US" sz="2200" dirty="0"/>
          </a:p>
          <a:p>
            <a:endParaRPr lang="en-US" sz="2200" dirty="0"/>
          </a:p>
          <a:p>
            <a:r>
              <a:rPr lang="en-US" sz="2200" dirty="0"/>
              <a:t>And then hit Confirm.</a:t>
            </a:r>
          </a:p>
          <a:p>
            <a:endParaRPr lang="en-US" sz="2200" dirty="0"/>
          </a:p>
          <a:p>
            <a:r>
              <a:rPr lang="en-US" sz="2200" dirty="0"/>
              <a:t>Doing this, you won’t have to whitelist your IP.</a:t>
            </a:r>
          </a:p>
          <a:p>
            <a:pPr lvl="1"/>
            <a:r>
              <a:rPr lang="en-US" sz="2000" dirty="0"/>
              <a:t>Otherwise you would need to whitelist every computer/network you ever use!</a:t>
            </a:r>
          </a:p>
          <a:p>
            <a:endParaRPr lang="en-US" sz="2200" dirty="0"/>
          </a:p>
          <a:p>
            <a:pPr marL="0" indent="0">
              <a:buNone/>
            </a:pPr>
            <a:endParaRPr lang="en-US" sz="2200" dirty="0"/>
          </a:p>
          <a:p>
            <a:endParaRPr lang="en-US" sz="2200" dirty="0"/>
          </a:p>
          <a:p>
            <a:endParaRPr lang="en-US" sz="2200" dirty="0"/>
          </a:p>
          <a:p>
            <a:endParaRPr lang="en-US" sz="2000" dirty="0"/>
          </a:p>
        </p:txBody>
      </p:sp>
      <p:pic>
        <p:nvPicPr>
          <p:cNvPr id="5" name="Picture 4">
            <a:extLst>
              <a:ext uri="{FF2B5EF4-FFF2-40B4-BE49-F238E27FC236}">
                <a16:creationId xmlns:a16="http://schemas.microsoft.com/office/drawing/2014/main" id="{C21B5CA0-1A38-481B-954D-6398AA1FA992}"/>
              </a:ext>
            </a:extLst>
          </p:cNvPr>
          <p:cNvPicPr>
            <a:picLocks noChangeAspect="1"/>
          </p:cNvPicPr>
          <p:nvPr/>
        </p:nvPicPr>
        <p:blipFill>
          <a:blip r:embed="rId2"/>
          <a:stretch>
            <a:fillRect/>
          </a:stretch>
        </p:blipFill>
        <p:spPr>
          <a:xfrm>
            <a:off x="5555909" y="1308044"/>
            <a:ext cx="6636091" cy="4095961"/>
          </a:xfrm>
          <a:prstGeom prst="rect">
            <a:avLst/>
          </a:prstGeom>
        </p:spPr>
      </p:pic>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DBD0DE89-7FDD-4052-8494-748A4777D379}"/>
                  </a:ext>
                </a:extLst>
              </p14:cNvPr>
              <p14:cNvContentPartPr/>
              <p14:nvPr/>
            </p14:nvContentPartPr>
            <p14:xfrm>
              <a:off x="5660863" y="2821817"/>
              <a:ext cx="2935800" cy="574560"/>
            </p14:xfrm>
          </p:contentPart>
        </mc:Choice>
        <mc:Fallback>
          <p:pic>
            <p:nvPicPr>
              <p:cNvPr id="11" name="Ink 10">
                <a:extLst>
                  <a:ext uri="{FF2B5EF4-FFF2-40B4-BE49-F238E27FC236}">
                    <a16:creationId xmlns:a16="http://schemas.microsoft.com/office/drawing/2014/main" id="{DBD0DE89-7FDD-4052-8494-748A4777D379}"/>
                  </a:ext>
                </a:extLst>
              </p:cNvPr>
              <p:cNvPicPr/>
              <p:nvPr/>
            </p:nvPicPr>
            <p:blipFill>
              <a:blip r:embed="rId4"/>
              <a:stretch>
                <a:fillRect/>
              </a:stretch>
            </p:blipFill>
            <p:spPr>
              <a:xfrm>
                <a:off x="5642863" y="2804177"/>
                <a:ext cx="2971440" cy="610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7E7B9C73-7DBC-4C03-ACF0-72E5A0B9D91A}"/>
                  </a:ext>
                </a:extLst>
              </p14:cNvPr>
              <p14:cNvContentPartPr/>
              <p14:nvPr/>
            </p14:nvContentPartPr>
            <p14:xfrm>
              <a:off x="11053303" y="4514897"/>
              <a:ext cx="1023840" cy="644400"/>
            </p14:xfrm>
          </p:contentPart>
        </mc:Choice>
        <mc:Fallback>
          <p:pic>
            <p:nvPicPr>
              <p:cNvPr id="12" name="Ink 11">
                <a:extLst>
                  <a:ext uri="{FF2B5EF4-FFF2-40B4-BE49-F238E27FC236}">
                    <a16:creationId xmlns:a16="http://schemas.microsoft.com/office/drawing/2014/main" id="{7E7B9C73-7DBC-4C03-ACF0-72E5A0B9D91A}"/>
                  </a:ext>
                </a:extLst>
              </p:cNvPr>
              <p:cNvPicPr/>
              <p:nvPr/>
            </p:nvPicPr>
            <p:blipFill>
              <a:blip r:embed="rId6"/>
              <a:stretch>
                <a:fillRect/>
              </a:stretch>
            </p:blipFill>
            <p:spPr>
              <a:xfrm>
                <a:off x="11035663" y="4496897"/>
                <a:ext cx="1059480" cy="680040"/>
              </a:xfrm>
              <a:prstGeom prst="rect">
                <a:avLst/>
              </a:prstGeom>
            </p:spPr>
          </p:pic>
        </mc:Fallback>
      </mc:AlternateContent>
    </p:spTree>
    <p:extLst>
      <p:ext uri="{BB962C8B-B14F-4D97-AF65-F5344CB8AC3E}">
        <p14:creationId xmlns:p14="http://schemas.microsoft.com/office/powerpoint/2010/main" val="471040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20502" y="66901"/>
            <a:ext cx="10058400" cy="1371600"/>
          </a:xfrm>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31134" y="1714461"/>
            <a:ext cx="2850792" cy="4541295"/>
          </a:xfrm>
        </p:spPr>
        <p:txBody>
          <a:bodyPr>
            <a:normAutofit/>
          </a:bodyPr>
          <a:lstStyle/>
          <a:p>
            <a:r>
              <a:rPr lang="en-US" sz="2200" dirty="0"/>
              <a:t>OK, back to here, (by pushing on the “Databases” button on the left).</a:t>
            </a:r>
          </a:p>
          <a:p>
            <a:r>
              <a:rPr lang="en-US" sz="2200" dirty="0"/>
              <a:t>we’ll click on Connect again.</a:t>
            </a:r>
          </a:p>
          <a:p>
            <a:endParaRPr lang="en-US" sz="2200" dirty="0"/>
          </a:p>
          <a:p>
            <a:endParaRPr lang="en-US" sz="2200" dirty="0"/>
          </a:p>
          <a:p>
            <a:endParaRPr lang="en-US" sz="2000" dirty="0"/>
          </a:p>
        </p:txBody>
      </p:sp>
      <p:pic>
        <p:nvPicPr>
          <p:cNvPr id="7" name="Picture 6">
            <a:extLst>
              <a:ext uri="{FF2B5EF4-FFF2-40B4-BE49-F238E27FC236}">
                <a16:creationId xmlns:a16="http://schemas.microsoft.com/office/drawing/2014/main" id="{8B1D3939-07AB-48E6-8E6B-00AC1CC4DBF4}"/>
              </a:ext>
            </a:extLst>
          </p:cNvPr>
          <p:cNvPicPr>
            <a:picLocks noChangeAspect="1"/>
          </p:cNvPicPr>
          <p:nvPr/>
        </p:nvPicPr>
        <p:blipFill>
          <a:blip r:embed="rId2"/>
          <a:stretch>
            <a:fillRect/>
          </a:stretch>
        </p:blipFill>
        <p:spPr>
          <a:xfrm>
            <a:off x="4310934" y="1249294"/>
            <a:ext cx="7379079" cy="4800847"/>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4622D897-6516-4054-90D0-BA1A46AFF55D}"/>
                  </a:ext>
                </a:extLst>
              </p14:cNvPr>
              <p14:cNvContentPartPr/>
              <p14:nvPr/>
            </p14:nvContentPartPr>
            <p14:xfrm>
              <a:off x="4337143" y="2521937"/>
              <a:ext cx="1309680" cy="524880"/>
            </p14:xfrm>
          </p:contentPart>
        </mc:Choice>
        <mc:Fallback>
          <p:pic>
            <p:nvPicPr>
              <p:cNvPr id="8" name="Ink 7">
                <a:extLst>
                  <a:ext uri="{FF2B5EF4-FFF2-40B4-BE49-F238E27FC236}">
                    <a16:creationId xmlns:a16="http://schemas.microsoft.com/office/drawing/2014/main" id="{4622D897-6516-4054-90D0-BA1A46AFF55D}"/>
                  </a:ext>
                </a:extLst>
              </p:cNvPr>
              <p:cNvPicPr/>
              <p:nvPr/>
            </p:nvPicPr>
            <p:blipFill>
              <a:blip r:embed="rId4"/>
              <a:stretch>
                <a:fillRect/>
              </a:stretch>
            </p:blipFill>
            <p:spPr>
              <a:xfrm>
                <a:off x="4319503" y="2504297"/>
                <a:ext cx="1345320" cy="560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BBF1F6D6-88EC-44F4-A979-0E0D267F9D09}"/>
                  </a:ext>
                </a:extLst>
              </p14:cNvPr>
              <p14:cNvContentPartPr/>
              <p14:nvPr/>
            </p14:nvContentPartPr>
            <p14:xfrm>
              <a:off x="7256023" y="3655217"/>
              <a:ext cx="1164600" cy="697320"/>
            </p14:xfrm>
          </p:contentPart>
        </mc:Choice>
        <mc:Fallback>
          <p:pic>
            <p:nvPicPr>
              <p:cNvPr id="9" name="Ink 8">
                <a:extLst>
                  <a:ext uri="{FF2B5EF4-FFF2-40B4-BE49-F238E27FC236}">
                    <a16:creationId xmlns:a16="http://schemas.microsoft.com/office/drawing/2014/main" id="{BBF1F6D6-88EC-44F4-A979-0E0D267F9D09}"/>
                  </a:ext>
                </a:extLst>
              </p:cNvPr>
              <p:cNvPicPr/>
              <p:nvPr/>
            </p:nvPicPr>
            <p:blipFill>
              <a:blip r:embed="rId6"/>
              <a:stretch>
                <a:fillRect/>
              </a:stretch>
            </p:blipFill>
            <p:spPr>
              <a:xfrm>
                <a:off x="7238383" y="3637577"/>
                <a:ext cx="1200240" cy="732960"/>
              </a:xfrm>
              <a:prstGeom prst="rect">
                <a:avLst/>
              </a:prstGeom>
            </p:spPr>
          </p:pic>
        </mc:Fallback>
      </mc:AlternateContent>
    </p:spTree>
    <p:extLst>
      <p:ext uri="{BB962C8B-B14F-4D97-AF65-F5344CB8AC3E}">
        <p14:creationId xmlns:p14="http://schemas.microsoft.com/office/powerpoint/2010/main" val="185764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20502" y="66901"/>
            <a:ext cx="10058400" cy="1371600"/>
          </a:xfrm>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31134" y="1714461"/>
            <a:ext cx="2660248" cy="4541295"/>
          </a:xfrm>
        </p:spPr>
        <p:txBody>
          <a:bodyPr>
            <a:normAutofit fontScale="85000" lnSpcReduction="20000"/>
          </a:bodyPr>
          <a:lstStyle/>
          <a:p>
            <a:r>
              <a:rPr lang="en-US" sz="2200" dirty="0"/>
              <a:t>And it opens up the connection wizard.</a:t>
            </a:r>
          </a:p>
          <a:p>
            <a:r>
              <a:rPr lang="en-US" sz="2200" dirty="0"/>
              <a:t>By this point, your IP address should be taken care of.</a:t>
            </a:r>
          </a:p>
          <a:p>
            <a:r>
              <a:rPr lang="en-US" sz="2200" dirty="0"/>
              <a:t>You now need to create a Database user.</a:t>
            </a:r>
          </a:p>
          <a:p>
            <a:pPr lvl="1"/>
            <a:r>
              <a:rPr lang="en-US" sz="2000" dirty="0"/>
              <a:t>This should be different credentials than your MongoDB credentials.</a:t>
            </a:r>
          </a:p>
          <a:p>
            <a:pPr lvl="1"/>
            <a:r>
              <a:rPr lang="en-US" sz="2000" dirty="0"/>
              <a:t>For now, it can be something very simple.</a:t>
            </a:r>
            <a:endParaRPr lang="en-US" sz="2200" dirty="0"/>
          </a:p>
          <a:p>
            <a:endParaRPr lang="en-US" sz="2200" dirty="0"/>
          </a:p>
          <a:p>
            <a:endParaRPr lang="en-US" sz="2000" dirty="0"/>
          </a:p>
        </p:txBody>
      </p:sp>
      <p:pic>
        <p:nvPicPr>
          <p:cNvPr id="9" name="Picture 8">
            <a:extLst>
              <a:ext uri="{FF2B5EF4-FFF2-40B4-BE49-F238E27FC236}">
                <a16:creationId xmlns:a16="http://schemas.microsoft.com/office/drawing/2014/main" id="{C58A3A6A-ADC3-47C1-AC39-E0A1451BD516}"/>
              </a:ext>
            </a:extLst>
          </p:cNvPr>
          <p:cNvPicPr>
            <a:picLocks noChangeAspect="1"/>
          </p:cNvPicPr>
          <p:nvPr/>
        </p:nvPicPr>
        <p:blipFill>
          <a:blip r:embed="rId2"/>
          <a:stretch>
            <a:fillRect/>
          </a:stretch>
        </p:blipFill>
        <p:spPr>
          <a:xfrm>
            <a:off x="3742728" y="693450"/>
            <a:ext cx="7588640" cy="5702593"/>
          </a:xfrm>
          <a:prstGeom prst="rect">
            <a:avLst/>
          </a:prstGeom>
        </p:spPr>
      </p:pic>
    </p:spTree>
    <p:extLst>
      <p:ext uri="{BB962C8B-B14F-4D97-AF65-F5344CB8AC3E}">
        <p14:creationId xmlns:p14="http://schemas.microsoft.com/office/powerpoint/2010/main" val="2188227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20502" y="66901"/>
            <a:ext cx="10058400" cy="1371600"/>
          </a:xfrm>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31133" y="1714461"/>
            <a:ext cx="3482051" cy="4541295"/>
          </a:xfrm>
        </p:spPr>
        <p:txBody>
          <a:bodyPr>
            <a:normAutofit/>
          </a:bodyPr>
          <a:lstStyle/>
          <a:p>
            <a:r>
              <a:rPr lang="en-US" sz="2200" dirty="0"/>
              <a:t>Next, you’ll have to “choose a connection method.”</a:t>
            </a:r>
          </a:p>
          <a:p>
            <a:r>
              <a:rPr lang="en-US" sz="2200" dirty="0"/>
              <a:t>We’re going to click on “Connect Your Application”</a:t>
            </a:r>
          </a:p>
          <a:p>
            <a:endParaRPr lang="en-US" sz="2200" dirty="0"/>
          </a:p>
          <a:p>
            <a:endParaRPr lang="en-US" sz="2000" dirty="0"/>
          </a:p>
        </p:txBody>
      </p:sp>
      <p:pic>
        <p:nvPicPr>
          <p:cNvPr id="5" name="Picture 4">
            <a:extLst>
              <a:ext uri="{FF2B5EF4-FFF2-40B4-BE49-F238E27FC236}">
                <a16:creationId xmlns:a16="http://schemas.microsoft.com/office/drawing/2014/main" id="{B7515CCD-0ED3-4CD9-8A79-D8BA27534F79}"/>
              </a:ext>
            </a:extLst>
          </p:cNvPr>
          <p:cNvPicPr>
            <a:picLocks noChangeAspect="1"/>
          </p:cNvPicPr>
          <p:nvPr/>
        </p:nvPicPr>
        <p:blipFill>
          <a:blip r:embed="rId2"/>
          <a:stretch>
            <a:fillRect/>
          </a:stretch>
        </p:blipFill>
        <p:spPr>
          <a:xfrm>
            <a:off x="4622411" y="622110"/>
            <a:ext cx="7569589" cy="5810549"/>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950A8ECB-EE15-48C8-A428-5FADC1B8963F}"/>
                  </a:ext>
                </a:extLst>
              </p14:cNvPr>
              <p14:cNvContentPartPr/>
              <p14:nvPr/>
            </p14:nvContentPartPr>
            <p14:xfrm>
              <a:off x="4650876" y="3652123"/>
              <a:ext cx="7510320" cy="1065600"/>
            </p14:xfrm>
          </p:contentPart>
        </mc:Choice>
        <mc:Fallback>
          <p:pic>
            <p:nvPicPr>
              <p:cNvPr id="6" name="Ink 5">
                <a:extLst>
                  <a:ext uri="{FF2B5EF4-FFF2-40B4-BE49-F238E27FC236}">
                    <a16:creationId xmlns:a16="http://schemas.microsoft.com/office/drawing/2014/main" id="{950A8ECB-EE15-48C8-A428-5FADC1B8963F}"/>
                  </a:ext>
                </a:extLst>
              </p:cNvPr>
              <p:cNvPicPr/>
              <p:nvPr/>
            </p:nvPicPr>
            <p:blipFill>
              <a:blip r:embed="rId4"/>
              <a:stretch>
                <a:fillRect/>
              </a:stretch>
            </p:blipFill>
            <p:spPr>
              <a:xfrm>
                <a:off x="4632876" y="3634123"/>
                <a:ext cx="7545960" cy="1101240"/>
              </a:xfrm>
              <a:prstGeom prst="rect">
                <a:avLst/>
              </a:prstGeom>
            </p:spPr>
          </p:pic>
        </mc:Fallback>
      </mc:AlternateContent>
    </p:spTree>
    <p:extLst>
      <p:ext uri="{BB962C8B-B14F-4D97-AF65-F5344CB8AC3E}">
        <p14:creationId xmlns:p14="http://schemas.microsoft.com/office/powerpoint/2010/main" val="2060036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20502" y="66901"/>
            <a:ext cx="10058400" cy="1371600"/>
          </a:xfrm>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31133" y="1714461"/>
            <a:ext cx="3482051" cy="4541295"/>
          </a:xfrm>
        </p:spPr>
        <p:txBody>
          <a:bodyPr>
            <a:normAutofit/>
          </a:bodyPr>
          <a:lstStyle/>
          <a:p>
            <a:r>
              <a:rPr lang="en-US" sz="2200" dirty="0"/>
              <a:t>And you’ll see a new screen with a big string in the middle.</a:t>
            </a:r>
          </a:p>
          <a:p>
            <a:endParaRPr lang="en-US" sz="2200" dirty="0"/>
          </a:p>
          <a:p>
            <a:r>
              <a:rPr lang="en-US" sz="2200" dirty="0"/>
              <a:t>That’s the string we care about. We’ll copy it, and paste it into our code editor in just a second.</a:t>
            </a:r>
          </a:p>
          <a:p>
            <a:endParaRPr lang="en-US" sz="2200" dirty="0"/>
          </a:p>
          <a:p>
            <a:endParaRPr lang="en-US" sz="2000" dirty="0"/>
          </a:p>
        </p:txBody>
      </p:sp>
      <p:pic>
        <p:nvPicPr>
          <p:cNvPr id="7" name="Picture 6">
            <a:extLst>
              <a:ext uri="{FF2B5EF4-FFF2-40B4-BE49-F238E27FC236}">
                <a16:creationId xmlns:a16="http://schemas.microsoft.com/office/drawing/2014/main" id="{73AB033D-9D9D-4F2D-AC58-F347E44B477A}"/>
              </a:ext>
            </a:extLst>
          </p:cNvPr>
          <p:cNvPicPr>
            <a:picLocks noChangeAspect="1"/>
          </p:cNvPicPr>
          <p:nvPr/>
        </p:nvPicPr>
        <p:blipFill>
          <a:blip r:embed="rId2"/>
          <a:stretch>
            <a:fillRect/>
          </a:stretch>
        </p:blipFill>
        <p:spPr>
          <a:xfrm>
            <a:off x="4587319" y="192225"/>
            <a:ext cx="7531487" cy="6369377"/>
          </a:xfrm>
          <a:prstGeom prst="rect">
            <a:avLst/>
          </a:prstGeom>
        </p:spPr>
      </p:pic>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4A59DC51-F66D-4DFA-96C2-CF1AC7B3454E}"/>
                  </a:ext>
                </a:extLst>
              </p14:cNvPr>
              <p14:cNvContentPartPr/>
              <p14:nvPr/>
            </p14:nvContentPartPr>
            <p14:xfrm>
              <a:off x="5069196" y="3602803"/>
              <a:ext cx="5490000" cy="639720"/>
            </p14:xfrm>
          </p:contentPart>
        </mc:Choice>
        <mc:Fallback>
          <p:pic>
            <p:nvPicPr>
              <p:cNvPr id="9" name="Ink 8">
                <a:extLst>
                  <a:ext uri="{FF2B5EF4-FFF2-40B4-BE49-F238E27FC236}">
                    <a16:creationId xmlns:a16="http://schemas.microsoft.com/office/drawing/2014/main" id="{4A59DC51-F66D-4DFA-96C2-CF1AC7B3454E}"/>
                  </a:ext>
                </a:extLst>
              </p:cNvPr>
              <p:cNvPicPr/>
              <p:nvPr/>
            </p:nvPicPr>
            <p:blipFill>
              <a:blip r:embed="rId4"/>
              <a:stretch>
                <a:fillRect/>
              </a:stretch>
            </p:blipFill>
            <p:spPr>
              <a:xfrm>
                <a:off x="5051196" y="3585163"/>
                <a:ext cx="5525640" cy="675360"/>
              </a:xfrm>
              <a:prstGeom prst="rect">
                <a:avLst/>
              </a:prstGeom>
            </p:spPr>
          </p:pic>
        </mc:Fallback>
      </mc:AlternateContent>
    </p:spTree>
    <p:extLst>
      <p:ext uri="{BB962C8B-B14F-4D97-AF65-F5344CB8AC3E}">
        <p14:creationId xmlns:p14="http://schemas.microsoft.com/office/powerpoint/2010/main" val="17624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lnSpcReduction="10000"/>
          </a:bodyPr>
          <a:lstStyle/>
          <a:p>
            <a:r>
              <a:rPr lang="en-US" sz="2200" dirty="0"/>
              <a:t>So, we only have a couple days left! </a:t>
            </a:r>
          </a:p>
          <a:p>
            <a:endParaRPr lang="en-US" sz="2200" dirty="0"/>
          </a:p>
          <a:p>
            <a:r>
              <a:rPr lang="en-US" sz="2200" dirty="0"/>
              <a:t>We’re shifting gears into our final app! This app revolves around…</a:t>
            </a:r>
          </a:p>
          <a:p>
            <a:endParaRPr lang="en-US" sz="2200" dirty="0"/>
          </a:p>
          <a:p>
            <a:r>
              <a:rPr lang="en-US" sz="2200" dirty="0"/>
              <a:t>Users being able to sign up for our app and signing in…</a:t>
            </a:r>
          </a:p>
          <a:p>
            <a:r>
              <a:rPr lang="en-US" sz="2200" dirty="0"/>
              <a:t>And then because able to create “tracks” that represented “tracked” movement.</a:t>
            </a:r>
          </a:p>
          <a:p>
            <a:pPr lvl="1"/>
            <a:r>
              <a:rPr lang="en-US" sz="1800" dirty="0"/>
              <a:t>Basically, a track is a collection of points, where each point represents one location in the world.</a:t>
            </a:r>
          </a:p>
          <a:p>
            <a:endParaRPr lang="en-US" sz="2000" dirty="0"/>
          </a:p>
        </p:txBody>
      </p:sp>
    </p:spTree>
    <p:extLst>
      <p:ext uri="{BB962C8B-B14F-4D97-AF65-F5344CB8AC3E}">
        <p14:creationId xmlns:p14="http://schemas.microsoft.com/office/powerpoint/2010/main" val="3259053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20502" y="66901"/>
            <a:ext cx="10058400" cy="1371600"/>
          </a:xfrm>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31133" y="1714461"/>
            <a:ext cx="3482051" cy="4541295"/>
          </a:xfrm>
        </p:spPr>
        <p:txBody>
          <a:bodyPr>
            <a:normAutofit/>
          </a:bodyPr>
          <a:lstStyle/>
          <a:p>
            <a:r>
              <a:rPr lang="en-US" sz="2200" dirty="0"/>
              <a:t>In the track-server .zip file you were given…</a:t>
            </a:r>
          </a:p>
          <a:p>
            <a:r>
              <a:rPr lang="en-US" sz="2200" dirty="0"/>
              <a:t>If you open up the </a:t>
            </a:r>
            <a:r>
              <a:rPr lang="en-US" sz="2200" dirty="0" err="1"/>
              <a:t>src</a:t>
            </a:r>
            <a:r>
              <a:rPr lang="en-US" sz="2200" dirty="0"/>
              <a:t>/index.js file…</a:t>
            </a:r>
          </a:p>
          <a:p>
            <a:r>
              <a:rPr lang="en-US" sz="2200" dirty="0"/>
              <a:t>On line 16…</a:t>
            </a:r>
          </a:p>
          <a:p>
            <a:r>
              <a:rPr lang="en-US" sz="2200" dirty="0"/>
              <a:t>You should see a variable called </a:t>
            </a:r>
            <a:r>
              <a:rPr lang="en-US" sz="2200" dirty="0" err="1"/>
              <a:t>mongoUri</a:t>
            </a:r>
            <a:r>
              <a:rPr lang="en-US" sz="2200" dirty="0"/>
              <a:t> that is currently an empty string.</a:t>
            </a:r>
          </a:p>
          <a:p>
            <a:endParaRPr lang="en-US" sz="2200" dirty="0"/>
          </a:p>
          <a:p>
            <a:endParaRPr lang="en-US" sz="2000" dirty="0"/>
          </a:p>
        </p:txBody>
      </p:sp>
      <p:pic>
        <p:nvPicPr>
          <p:cNvPr id="5" name="Picture 4">
            <a:extLst>
              <a:ext uri="{FF2B5EF4-FFF2-40B4-BE49-F238E27FC236}">
                <a16:creationId xmlns:a16="http://schemas.microsoft.com/office/drawing/2014/main" id="{D96383E0-B612-44DE-9801-45248EDAA0E6}"/>
              </a:ext>
            </a:extLst>
          </p:cNvPr>
          <p:cNvPicPr>
            <a:picLocks noChangeAspect="1"/>
          </p:cNvPicPr>
          <p:nvPr/>
        </p:nvPicPr>
        <p:blipFill>
          <a:blip r:embed="rId2"/>
          <a:stretch>
            <a:fillRect/>
          </a:stretch>
        </p:blipFill>
        <p:spPr>
          <a:xfrm>
            <a:off x="4168387" y="1672499"/>
            <a:ext cx="7620861" cy="4541295"/>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1BC0C42E-70F0-4B49-86C4-F563F6B3930B}"/>
                  </a:ext>
                </a:extLst>
              </p14:cNvPr>
              <p14:cNvContentPartPr/>
              <p14:nvPr/>
            </p14:nvContentPartPr>
            <p14:xfrm>
              <a:off x="4207356" y="4663003"/>
              <a:ext cx="2518920" cy="506160"/>
            </p14:xfrm>
          </p:contentPart>
        </mc:Choice>
        <mc:Fallback>
          <p:pic>
            <p:nvPicPr>
              <p:cNvPr id="6" name="Ink 5">
                <a:extLst>
                  <a:ext uri="{FF2B5EF4-FFF2-40B4-BE49-F238E27FC236}">
                    <a16:creationId xmlns:a16="http://schemas.microsoft.com/office/drawing/2014/main" id="{1BC0C42E-70F0-4B49-86C4-F563F6B3930B}"/>
                  </a:ext>
                </a:extLst>
              </p:cNvPr>
              <p:cNvPicPr/>
              <p:nvPr/>
            </p:nvPicPr>
            <p:blipFill>
              <a:blip r:embed="rId4"/>
              <a:stretch>
                <a:fillRect/>
              </a:stretch>
            </p:blipFill>
            <p:spPr>
              <a:xfrm>
                <a:off x="4189356" y="4645363"/>
                <a:ext cx="2554560" cy="541800"/>
              </a:xfrm>
              <a:prstGeom prst="rect">
                <a:avLst/>
              </a:prstGeom>
            </p:spPr>
          </p:pic>
        </mc:Fallback>
      </mc:AlternateContent>
    </p:spTree>
    <p:extLst>
      <p:ext uri="{BB962C8B-B14F-4D97-AF65-F5344CB8AC3E}">
        <p14:creationId xmlns:p14="http://schemas.microsoft.com/office/powerpoint/2010/main" val="2423452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20502" y="66901"/>
            <a:ext cx="10058400" cy="1371600"/>
          </a:xfrm>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47553" y="4121265"/>
            <a:ext cx="10490523" cy="4541295"/>
          </a:xfrm>
        </p:spPr>
        <p:txBody>
          <a:bodyPr>
            <a:normAutofit/>
          </a:bodyPr>
          <a:lstStyle/>
          <a:p>
            <a:r>
              <a:rPr lang="en-US" sz="2200" dirty="0"/>
              <a:t>And so I just pasted that string.</a:t>
            </a:r>
          </a:p>
          <a:p>
            <a:r>
              <a:rPr lang="en-US" sz="2200" dirty="0"/>
              <a:t>You can see I made my user name “ben”, you can see it right here.</a:t>
            </a:r>
          </a:p>
          <a:p>
            <a:r>
              <a:rPr lang="en-US" sz="2200" dirty="0"/>
              <a:t>And note that there is a placeholder for your password…</a:t>
            </a:r>
          </a:p>
          <a:p>
            <a:r>
              <a:rPr lang="en-US" sz="2200" dirty="0"/>
              <a:t>It is time to enter in the password you made when creating your database user.</a:t>
            </a:r>
          </a:p>
          <a:p>
            <a:pPr lvl="1"/>
            <a:r>
              <a:rPr lang="en-US" sz="2000" dirty="0"/>
              <a:t>Again: this is *DIFFERENT* from your MongoDB account credentials.</a:t>
            </a:r>
          </a:p>
          <a:p>
            <a:endParaRPr lang="en-US" sz="2200" dirty="0"/>
          </a:p>
          <a:p>
            <a:endParaRPr lang="en-US" sz="2000" dirty="0"/>
          </a:p>
        </p:txBody>
      </p:sp>
      <p:pic>
        <p:nvPicPr>
          <p:cNvPr id="7" name="Picture 6">
            <a:extLst>
              <a:ext uri="{FF2B5EF4-FFF2-40B4-BE49-F238E27FC236}">
                <a16:creationId xmlns:a16="http://schemas.microsoft.com/office/drawing/2014/main" id="{063B2D13-BD71-46E4-912C-AE44194E5D41}"/>
              </a:ext>
            </a:extLst>
          </p:cNvPr>
          <p:cNvPicPr>
            <a:picLocks noChangeAspect="1"/>
          </p:cNvPicPr>
          <p:nvPr/>
        </p:nvPicPr>
        <p:blipFill>
          <a:blip r:embed="rId2"/>
          <a:stretch>
            <a:fillRect/>
          </a:stretch>
        </p:blipFill>
        <p:spPr>
          <a:xfrm>
            <a:off x="0" y="-12982"/>
            <a:ext cx="12192000" cy="4213206"/>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3BB9A1D0-C7D5-49C3-91B4-06ED4C0889BB}"/>
                  </a:ext>
                </a:extLst>
              </p14:cNvPr>
              <p14:cNvContentPartPr/>
              <p14:nvPr/>
            </p14:nvContentPartPr>
            <p14:xfrm>
              <a:off x="3569436" y="3630190"/>
              <a:ext cx="546840" cy="426960"/>
            </p14:xfrm>
          </p:contentPart>
        </mc:Choice>
        <mc:Fallback>
          <p:pic>
            <p:nvPicPr>
              <p:cNvPr id="8" name="Ink 7">
                <a:extLst>
                  <a:ext uri="{FF2B5EF4-FFF2-40B4-BE49-F238E27FC236}">
                    <a16:creationId xmlns:a16="http://schemas.microsoft.com/office/drawing/2014/main" id="{3BB9A1D0-C7D5-49C3-91B4-06ED4C0889BB}"/>
                  </a:ext>
                </a:extLst>
              </p:cNvPr>
              <p:cNvPicPr/>
              <p:nvPr/>
            </p:nvPicPr>
            <p:blipFill>
              <a:blip r:embed="rId4"/>
              <a:stretch>
                <a:fillRect/>
              </a:stretch>
            </p:blipFill>
            <p:spPr>
              <a:xfrm>
                <a:off x="3551796" y="3612550"/>
                <a:ext cx="582480" cy="462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772712BC-698E-4DB7-8AAC-DCB86ABC159C}"/>
                  </a:ext>
                </a:extLst>
              </p14:cNvPr>
              <p14:cNvContentPartPr/>
              <p14:nvPr/>
            </p14:nvContentPartPr>
            <p14:xfrm>
              <a:off x="6087996" y="5671299"/>
              <a:ext cx="1518840" cy="360"/>
            </p14:xfrm>
          </p:contentPart>
        </mc:Choice>
        <mc:Fallback>
          <p:pic>
            <p:nvPicPr>
              <p:cNvPr id="10" name="Ink 9">
                <a:extLst>
                  <a:ext uri="{FF2B5EF4-FFF2-40B4-BE49-F238E27FC236}">
                    <a16:creationId xmlns:a16="http://schemas.microsoft.com/office/drawing/2014/main" id="{772712BC-698E-4DB7-8AAC-DCB86ABC159C}"/>
                  </a:ext>
                </a:extLst>
              </p:cNvPr>
              <p:cNvPicPr/>
              <p:nvPr/>
            </p:nvPicPr>
            <p:blipFill>
              <a:blip r:embed="rId6"/>
              <a:stretch>
                <a:fillRect/>
              </a:stretch>
            </p:blipFill>
            <p:spPr>
              <a:xfrm>
                <a:off x="6079356" y="5662299"/>
                <a:ext cx="15364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EE8BA3C7-9EA2-45B5-ABAE-65DB4B1E1ED2}"/>
                  </a:ext>
                </a:extLst>
              </p14:cNvPr>
              <p14:cNvContentPartPr/>
              <p14:nvPr/>
            </p14:nvContentPartPr>
            <p14:xfrm>
              <a:off x="4073796" y="4045179"/>
              <a:ext cx="1105200" cy="40680"/>
            </p14:xfrm>
          </p:contentPart>
        </mc:Choice>
        <mc:Fallback>
          <p:pic>
            <p:nvPicPr>
              <p:cNvPr id="11" name="Ink 10">
                <a:extLst>
                  <a:ext uri="{FF2B5EF4-FFF2-40B4-BE49-F238E27FC236}">
                    <a16:creationId xmlns:a16="http://schemas.microsoft.com/office/drawing/2014/main" id="{EE8BA3C7-9EA2-45B5-ABAE-65DB4B1E1ED2}"/>
                  </a:ext>
                </a:extLst>
              </p:cNvPr>
              <p:cNvPicPr/>
              <p:nvPr/>
            </p:nvPicPr>
            <p:blipFill>
              <a:blip r:embed="rId8"/>
              <a:stretch>
                <a:fillRect/>
              </a:stretch>
            </p:blipFill>
            <p:spPr>
              <a:xfrm>
                <a:off x="4065156" y="4036179"/>
                <a:ext cx="1122840" cy="58320"/>
              </a:xfrm>
              <a:prstGeom prst="rect">
                <a:avLst/>
              </a:prstGeom>
            </p:spPr>
          </p:pic>
        </mc:Fallback>
      </mc:AlternateContent>
    </p:spTree>
    <p:extLst>
      <p:ext uri="{BB962C8B-B14F-4D97-AF65-F5344CB8AC3E}">
        <p14:creationId xmlns:p14="http://schemas.microsoft.com/office/powerpoint/2010/main" val="1985225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20502" y="66901"/>
            <a:ext cx="10058400" cy="1371600"/>
          </a:xfrm>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47553" y="4121265"/>
            <a:ext cx="10490523" cy="4541295"/>
          </a:xfrm>
        </p:spPr>
        <p:txBody>
          <a:bodyPr>
            <a:normAutofit/>
          </a:bodyPr>
          <a:lstStyle/>
          <a:p>
            <a:r>
              <a:rPr lang="en-US" sz="2200" dirty="0"/>
              <a:t>As promised, my password is something very silly right now.</a:t>
            </a:r>
          </a:p>
          <a:p>
            <a:r>
              <a:rPr lang="en-US" sz="2200" dirty="0"/>
              <a:t>But once we do that, we should now have everything in place for our server to be able to talk to </a:t>
            </a:r>
            <a:r>
              <a:rPr lang="en-US" sz="2200" dirty="0" err="1"/>
              <a:t>mongodb</a:t>
            </a:r>
            <a:r>
              <a:rPr lang="en-US" sz="2200" dirty="0"/>
              <a:t>!</a:t>
            </a:r>
          </a:p>
          <a:p>
            <a:r>
              <a:rPr lang="en-US" sz="2200" dirty="0"/>
              <a:t>Now it is just a matter of setting up our server!</a:t>
            </a:r>
            <a:endParaRPr lang="en-US" sz="2000" dirty="0"/>
          </a:p>
          <a:p>
            <a:endParaRPr lang="en-US" sz="2200" dirty="0"/>
          </a:p>
          <a:p>
            <a:endParaRPr lang="en-US" sz="2000" dirty="0"/>
          </a:p>
        </p:txBody>
      </p:sp>
      <p:pic>
        <p:nvPicPr>
          <p:cNvPr id="5" name="Picture 4">
            <a:extLst>
              <a:ext uri="{FF2B5EF4-FFF2-40B4-BE49-F238E27FC236}">
                <a16:creationId xmlns:a16="http://schemas.microsoft.com/office/drawing/2014/main" id="{A2437D4C-DE8B-4CD4-B504-449278BDDC9B}"/>
              </a:ext>
            </a:extLst>
          </p:cNvPr>
          <p:cNvPicPr>
            <a:picLocks noChangeAspect="1"/>
          </p:cNvPicPr>
          <p:nvPr/>
        </p:nvPicPr>
        <p:blipFill>
          <a:blip r:embed="rId2"/>
          <a:stretch>
            <a:fillRect/>
          </a:stretch>
        </p:blipFill>
        <p:spPr>
          <a:xfrm>
            <a:off x="0" y="-63617"/>
            <a:ext cx="12192000" cy="407339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048F6A6B-CCDE-46A7-91AD-0F065A0D9786}"/>
                  </a:ext>
                </a:extLst>
              </p14:cNvPr>
              <p14:cNvContentPartPr/>
              <p14:nvPr/>
            </p14:nvContentPartPr>
            <p14:xfrm>
              <a:off x="4143636" y="3963965"/>
              <a:ext cx="802800" cy="6480"/>
            </p14:xfrm>
          </p:contentPart>
        </mc:Choice>
        <mc:Fallback>
          <p:pic>
            <p:nvPicPr>
              <p:cNvPr id="6" name="Ink 5">
                <a:extLst>
                  <a:ext uri="{FF2B5EF4-FFF2-40B4-BE49-F238E27FC236}">
                    <a16:creationId xmlns:a16="http://schemas.microsoft.com/office/drawing/2014/main" id="{048F6A6B-CCDE-46A7-91AD-0F065A0D9786}"/>
                  </a:ext>
                </a:extLst>
              </p:cNvPr>
              <p:cNvPicPr/>
              <p:nvPr/>
            </p:nvPicPr>
            <p:blipFill>
              <a:blip r:embed="rId4"/>
              <a:stretch>
                <a:fillRect/>
              </a:stretch>
            </p:blipFill>
            <p:spPr>
              <a:xfrm>
                <a:off x="4134636" y="3955325"/>
                <a:ext cx="820440" cy="24120"/>
              </a:xfrm>
              <a:prstGeom prst="rect">
                <a:avLst/>
              </a:prstGeom>
            </p:spPr>
          </p:pic>
        </mc:Fallback>
      </mc:AlternateContent>
    </p:spTree>
    <p:extLst>
      <p:ext uri="{BB962C8B-B14F-4D97-AF65-F5344CB8AC3E}">
        <p14:creationId xmlns:p14="http://schemas.microsoft.com/office/powerpoint/2010/main" val="1650890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20502" y="66901"/>
            <a:ext cx="10058400" cy="1371600"/>
          </a:xfrm>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38535" y="1850617"/>
            <a:ext cx="5038847" cy="4541295"/>
          </a:xfrm>
        </p:spPr>
        <p:txBody>
          <a:bodyPr>
            <a:normAutofit/>
          </a:bodyPr>
          <a:lstStyle/>
          <a:p>
            <a:r>
              <a:rPr lang="en-US" sz="2200" dirty="0"/>
              <a:t>In a terminal, navigate to the root of the track-server code that you were given (the directory that has </a:t>
            </a:r>
            <a:r>
              <a:rPr lang="en-US" sz="2200" dirty="0" err="1"/>
              <a:t>package.json</a:t>
            </a:r>
            <a:r>
              <a:rPr lang="en-US" sz="2200" dirty="0"/>
              <a:t> in it)…</a:t>
            </a:r>
          </a:p>
          <a:p>
            <a:endParaRPr lang="en-US" sz="2200" dirty="0"/>
          </a:p>
          <a:p>
            <a:r>
              <a:rPr lang="en-US" sz="2200" dirty="0"/>
              <a:t>And type the following command:</a:t>
            </a:r>
          </a:p>
          <a:p>
            <a:endParaRPr lang="en-US" sz="2200" dirty="0"/>
          </a:p>
          <a:p>
            <a:pPr marL="0" indent="0" algn="ctr">
              <a:buNone/>
            </a:pPr>
            <a:r>
              <a:rPr lang="en-US" sz="2200" dirty="0">
                <a:latin typeface="Consolas" panose="020B0609020204030204" pitchFamily="49" charset="0"/>
              </a:rPr>
              <a:t>npm run dev</a:t>
            </a:r>
            <a:endParaRPr lang="en-US" sz="2000" dirty="0">
              <a:latin typeface="Consolas" panose="020B0609020204030204" pitchFamily="49" charset="0"/>
            </a:endParaRPr>
          </a:p>
          <a:p>
            <a:endParaRPr lang="en-US" sz="2200" dirty="0"/>
          </a:p>
          <a:p>
            <a:endParaRPr lang="en-US" sz="2000" dirty="0"/>
          </a:p>
        </p:txBody>
      </p:sp>
      <p:pic>
        <p:nvPicPr>
          <p:cNvPr id="9" name="Picture 8">
            <a:extLst>
              <a:ext uri="{FF2B5EF4-FFF2-40B4-BE49-F238E27FC236}">
                <a16:creationId xmlns:a16="http://schemas.microsoft.com/office/drawing/2014/main" id="{B40AABF3-4886-42F2-9FE5-A3050F875F7B}"/>
              </a:ext>
            </a:extLst>
          </p:cNvPr>
          <p:cNvPicPr>
            <a:picLocks noChangeAspect="1"/>
          </p:cNvPicPr>
          <p:nvPr/>
        </p:nvPicPr>
        <p:blipFill>
          <a:blip r:embed="rId2"/>
          <a:stretch>
            <a:fillRect/>
          </a:stretch>
        </p:blipFill>
        <p:spPr>
          <a:xfrm>
            <a:off x="5989953" y="1850617"/>
            <a:ext cx="5721644" cy="3352972"/>
          </a:xfrm>
          <a:prstGeom prst="rect">
            <a:avLst/>
          </a:prstGeom>
        </p:spPr>
      </p:pic>
    </p:spTree>
    <p:extLst>
      <p:ext uri="{BB962C8B-B14F-4D97-AF65-F5344CB8AC3E}">
        <p14:creationId xmlns:p14="http://schemas.microsoft.com/office/powerpoint/2010/main" val="12013685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20502" y="66901"/>
            <a:ext cx="10058400" cy="1371600"/>
          </a:xfrm>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38535" y="1850617"/>
            <a:ext cx="5038847" cy="4541295"/>
          </a:xfrm>
        </p:spPr>
        <p:txBody>
          <a:bodyPr>
            <a:normAutofit/>
          </a:bodyPr>
          <a:lstStyle/>
          <a:p>
            <a:r>
              <a:rPr lang="en-US" sz="2200" dirty="0"/>
              <a:t>And you should hopefully see things that look like this!</a:t>
            </a:r>
          </a:p>
          <a:p>
            <a:endParaRPr lang="en-US" sz="2200" dirty="0"/>
          </a:p>
          <a:p>
            <a:r>
              <a:rPr lang="en-US" sz="2200" dirty="0"/>
              <a:t>Listening on port 3000!</a:t>
            </a:r>
          </a:p>
          <a:p>
            <a:endParaRPr lang="en-US" sz="2200" dirty="0"/>
          </a:p>
          <a:p>
            <a:r>
              <a:rPr lang="en-US" sz="2200" dirty="0"/>
              <a:t>Connected to mongo instance!</a:t>
            </a:r>
          </a:p>
          <a:p>
            <a:endParaRPr lang="en-US" sz="2200" dirty="0"/>
          </a:p>
          <a:p>
            <a:endParaRPr lang="en-US" sz="2000" dirty="0"/>
          </a:p>
        </p:txBody>
      </p:sp>
      <p:pic>
        <p:nvPicPr>
          <p:cNvPr id="5" name="Picture 4">
            <a:extLst>
              <a:ext uri="{FF2B5EF4-FFF2-40B4-BE49-F238E27FC236}">
                <a16:creationId xmlns:a16="http://schemas.microsoft.com/office/drawing/2014/main" id="{0078BB9B-FB07-4CC7-9546-C18DACAE5274}"/>
              </a:ext>
            </a:extLst>
          </p:cNvPr>
          <p:cNvPicPr>
            <a:picLocks noChangeAspect="1"/>
          </p:cNvPicPr>
          <p:nvPr/>
        </p:nvPicPr>
        <p:blipFill>
          <a:blip r:embed="rId2"/>
          <a:stretch>
            <a:fillRect/>
          </a:stretch>
        </p:blipFill>
        <p:spPr>
          <a:xfrm>
            <a:off x="5831821" y="1729004"/>
            <a:ext cx="5721644" cy="3295819"/>
          </a:xfrm>
          <a:prstGeom prst="rect">
            <a:avLst/>
          </a:prstGeom>
        </p:spPr>
      </p:pic>
    </p:spTree>
    <p:extLst>
      <p:ext uri="{BB962C8B-B14F-4D97-AF65-F5344CB8AC3E}">
        <p14:creationId xmlns:p14="http://schemas.microsoft.com/office/powerpoint/2010/main" val="813344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20502" y="66901"/>
            <a:ext cx="10058400" cy="1371600"/>
          </a:xfrm>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38535" y="1850617"/>
            <a:ext cx="5038847" cy="4541295"/>
          </a:xfrm>
        </p:spPr>
        <p:txBody>
          <a:bodyPr>
            <a:normAutofit fontScale="85000" lnSpcReduction="20000"/>
          </a:bodyPr>
          <a:lstStyle/>
          <a:p>
            <a:r>
              <a:rPr lang="en-US" sz="2200" dirty="0"/>
              <a:t>If you ever need to take a break or leave, you can close out the server with ctrl-c (or the apple equivalent).</a:t>
            </a:r>
          </a:p>
          <a:p>
            <a:endParaRPr lang="en-US" sz="2200" dirty="0"/>
          </a:p>
          <a:p>
            <a:r>
              <a:rPr lang="en-US" sz="2200" dirty="0"/>
              <a:t>And then start it up again with </a:t>
            </a:r>
          </a:p>
          <a:p>
            <a:endParaRPr lang="en-US" sz="2200" dirty="0"/>
          </a:p>
          <a:p>
            <a:pPr marL="0" indent="0" algn="ctr">
              <a:buNone/>
            </a:pPr>
            <a:r>
              <a:rPr lang="en-US" sz="2200" dirty="0">
                <a:latin typeface="Consolas" panose="020B0609020204030204" pitchFamily="49" charset="0"/>
              </a:rPr>
              <a:t>npm run dev</a:t>
            </a:r>
          </a:p>
          <a:p>
            <a:r>
              <a:rPr lang="en-US" sz="2200" dirty="0"/>
              <a:t>Note: this is for the SERVER, i.e., the way that we’re going to talk to the database and everything.</a:t>
            </a:r>
          </a:p>
          <a:p>
            <a:r>
              <a:rPr lang="en-US" sz="2200" dirty="0"/>
              <a:t>Eventually we’ll still start up our app on our phones like normal, with npm start.</a:t>
            </a:r>
          </a:p>
          <a:p>
            <a:endParaRPr lang="en-US" sz="2000" dirty="0"/>
          </a:p>
        </p:txBody>
      </p:sp>
      <p:pic>
        <p:nvPicPr>
          <p:cNvPr id="5" name="Picture 4">
            <a:extLst>
              <a:ext uri="{FF2B5EF4-FFF2-40B4-BE49-F238E27FC236}">
                <a16:creationId xmlns:a16="http://schemas.microsoft.com/office/drawing/2014/main" id="{0078BB9B-FB07-4CC7-9546-C18DACAE5274}"/>
              </a:ext>
            </a:extLst>
          </p:cNvPr>
          <p:cNvPicPr>
            <a:picLocks noChangeAspect="1"/>
          </p:cNvPicPr>
          <p:nvPr/>
        </p:nvPicPr>
        <p:blipFill>
          <a:blip r:embed="rId2"/>
          <a:stretch>
            <a:fillRect/>
          </a:stretch>
        </p:blipFill>
        <p:spPr>
          <a:xfrm>
            <a:off x="5831821" y="1729004"/>
            <a:ext cx="5721644" cy="3295819"/>
          </a:xfrm>
          <a:prstGeom prst="rect">
            <a:avLst/>
          </a:prstGeom>
        </p:spPr>
      </p:pic>
    </p:spTree>
    <p:extLst>
      <p:ext uri="{BB962C8B-B14F-4D97-AF65-F5344CB8AC3E}">
        <p14:creationId xmlns:p14="http://schemas.microsoft.com/office/powerpoint/2010/main" val="33390582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20502" y="66901"/>
            <a:ext cx="10058400" cy="1371600"/>
          </a:xfrm>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38535" y="3638906"/>
            <a:ext cx="10058400" cy="4541295"/>
          </a:xfrm>
        </p:spPr>
        <p:txBody>
          <a:bodyPr>
            <a:normAutofit/>
          </a:bodyPr>
          <a:lstStyle/>
          <a:p>
            <a:r>
              <a:rPr lang="en-US" sz="2200" dirty="0"/>
              <a:t>One other quick thing…</a:t>
            </a:r>
          </a:p>
          <a:p>
            <a:r>
              <a:rPr lang="en-US" sz="2000" dirty="0"/>
              <a:t>For sanity checking, it will be very convenient that, as you develop your app, to keep your eye on that “Browse Collections” button on your browser tab that has MongoDB open.</a:t>
            </a:r>
          </a:p>
        </p:txBody>
      </p:sp>
      <p:pic>
        <p:nvPicPr>
          <p:cNvPr id="6" name="Picture 5">
            <a:extLst>
              <a:ext uri="{FF2B5EF4-FFF2-40B4-BE49-F238E27FC236}">
                <a16:creationId xmlns:a16="http://schemas.microsoft.com/office/drawing/2014/main" id="{95B2C25A-E2D6-4122-8EEC-09FF5493F365}"/>
              </a:ext>
            </a:extLst>
          </p:cNvPr>
          <p:cNvPicPr>
            <a:picLocks noChangeAspect="1"/>
          </p:cNvPicPr>
          <p:nvPr/>
        </p:nvPicPr>
        <p:blipFill>
          <a:blip r:embed="rId2"/>
          <a:stretch>
            <a:fillRect/>
          </a:stretch>
        </p:blipFill>
        <p:spPr>
          <a:xfrm>
            <a:off x="1606950" y="452907"/>
            <a:ext cx="7855354" cy="2838596"/>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F2A5E0C9-9E52-44CB-B0F1-20F0A36AAAFA}"/>
                  </a:ext>
                </a:extLst>
              </p14:cNvPr>
              <p14:cNvContentPartPr/>
              <p14:nvPr/>
            </p14:nvContentPartPr>
            <p14:xfrm>
              <a:off x="6498756" y="2349005"/>
              <a:ext cx="1712160" cy="736560"/>
            </p14:xfrm>
          </p:contentPart>
        </mc:Choice>
        <mc:Fallback>
          <p:pic>
            <p:nvPicPr>
              <p:cNvPr id="7" name="Ink 6">
                <a:extLst>
                  <a:ext uri="{FF2B5EF4-FFF2-40B4-BE49-F238E27FC236}">
                    <a16:creationId xmlns:a16="http://schemas.microsoft.com/office/drawing/2014/main" id="{F2A5E0C9-9E52-44CB-B0F1-20F0A36AAAFA}"/>
                  </a:ext>
                </a:extLst>
              </p:cNvPr>
              <p:cNvPicPr/>
              <p:nvPr/>
            </p:nvPicPr>
            <p:blipFill>
              <a:blip r:embed="rId4"/>
              <a:stretch>
                <a:fillRect/>
              </a:stretch>
            </p:blipFill>
            <p:spPr>
              <a:xfrm>
                <a:off x="6480756" y="2331365"/>
                <a:ext cx="1747800" cy="772200"/>
              </a:xfrm>
              <a:prstGeom prst="rect">
                <a:avLst/>
              </a:prstGeom>
            </p:spPr>
          </p:pic>
        </mc:Fallback>
      </mc:AlternateContent>
    </p:spTree>
    <p:extLst>
      <p:ext uri="{BB962C8B-B14F-4D97-AF65-F5344CB8AC3E}">
        <p14:creationId xmlns:p14="http://schemas.microsoft.com/office/powerpoint/2010/main" val="3005067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20502" y="66901"/>
            <a:ext cx="10058400" cy="1371600"/>
          </a:xfrm>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38535" y="3638906"/>
            <a:ext cx="10058400" cy="4541295"/>
          </a:xfrm>
        </p:spPr>
        <p:txBody>
          <a:bodyPr>
            <a:normAutofit/>
          </a:bodyPr>
          <a:lstStyle/>
          <a:p>
            <a:r>
              <a:rPr lang="en-US" sz="2200" dirty="0"/>
              <a:t>As we add more things to the database, we’ll see it show up here!</a:t>
            </a:r>
          </a:p>
          <a:p>
            <a:r>
              <a:rPr lang="en-US" sz="2200" dirty="0"/>
              <a:t>And it’ll be good!</a:t>
            </a:r>
            <a:endParaRPr lang="en-US" sz="2000" dirty="0"/>
          </a:p>
        </p:txBody>
      </p:sp>
      <p:pic>
        <p:nvPicPr>
          <p:cNvPr id="5" name="Picture 4">
            <a:extLst>
              <a:ext uri="{FF2B5EF4-FFF2-40B4-BE49-F238E27FC236}">
                <a16:creationId xmlns:a16="http://schemas.microsoft.com/office/drawing/2014/main" id="{9937876B-050B-4C05-8B31-C2780DC8A424}"/>
              </a:ext>
            </a:extLst>
          </p:cNvPr>
          <p:cNvPicPr>
            <a:picLocks noChangeAspect="1"/>
          </p:cNvPicPr>
          <p:nvPr/>
        </p:nvPicPr>
        <p:blipFill>
          <a:blip r:embed="rId2"/>
          <a:stretch>
            <a:fillRect/>
          </a:stretch>
        </p:blipFill>
        <p:spPr>
          <a:xfrm>
            <a:off x="0" y="-59222"/>
            <a:ext cx="12192000" cy="3179948"/>
          </a:xfrm>
          <a:prstGeom prst="rect">
            <a:avLst/>
          </a:prstGeom>
        </p:spPr>
      </p:pic>
    </p:spTree>
    <p:extLst>
      <p:ext uri="{BB962C8B-B14F-4D97-AF65-F5344CB8AC3E}">
        <p14:creationId xmlns:p14="http://schemas.microsoft.com/office/powerpoint/2010/main" val="4027609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20502" y="66901"/>
            <a:ext cx="10058400" cy="1371600"/>
          </a:xfrm>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4" y="1873767"/>
            <a:ext cx="9987024" cy="4541295"/>
          </a:xfrm>
        </p:spPr>
        <p:txBody>
          <a:bodyPr>
            <a:normAutofit fontScale="92500" lnSpcReduction="10000"/>
          </a:bodyPr>
          <a:lstStyle/>
          <a:p>
            <a:r>
              <a:rPr lang="en-US" sz="2200" dirty="0"/>
              <a:t>OK – I know this is going pretty fast, and you probably have some questions as to what all of this “means”</a:t>
            </a:r>
          </a:p>
          <a:p>
            <a:endParaRPr lang="en-US" sz="2200" dirty="0"/>
          </a:p>
          <a:p>
            <a:r>
              <a:rPr lang="en-US" sz="2200" dirty="0"/>
              <a:t>The upshot: </a:t>
            </a:r>
          </a:p>
          <a:p>
            <a:endParaRPr lang="en-US" sz="2200" dirty="0"/>
          </a:p>
          <a:p>
            <a:r>
              <a:rPr lang="en-US" sz="2200" dirty="0"/>
              <a:t>Just like how we used that simple JSON server to set up a server on our computer that could receive requests from our app to update files on our local machine…</a:t>
            </a:r>
          </a:p>
          <a:p>
            <a:endParaRPr lang="en-US" sz="2200" dirty="0"/>
          </a:p>
          <a:p>
            <a:r>
              <a:rPr lang="en-US" sz="2200" dirty="0"/>
              <a:t>Now, we are using Express API to set up a server on our computer that can receive requests from our app to update our mongo database stored in the cloud.</a:t>
            </a:r>
            <a:endParaRPr lang="en-US" sz="2000" dirty="0"/>
          </a:p>
        </p:txBody>
      </p:sp>
    </p:spTree>
    <p:extLst>
      <p:ext uri="{BB962C8B-B14F-4D97-AF65-F5344CB8AC3E}">
        <p14:creationId xmlns:p14="http://schemas.microsoft.com/office/powerpoint/2010/main" val="493731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20502" y="66901"/>
            <a:ext cx="10058400" cy="1371600"/>
          </a:xfrm>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4" y="1873767"/>
            <a:ext cx="9987024" cy="4541295"/>
          </a:xfrm>
        </p:spPr>
        <p:txBody>
          <a:bodyPr>
            <a:normAutofit/>
          </a:bodyPr>
          <a:lstStyle/>
          <a:p>
            <a:r>
              <a:rPr lang="en-US" sz="2200" dirty="0"/>
              <a:t>And if you aren’t understanding every little thing, that’s fine too!</a:t>
            </a:r>
          </a:p>
          <a:p>
            <a:endParaRPr lang="en-US" sz="2200" dirty="0"/>
          </a:p>
          <a:p>
            <a:r>
              <a:rPr lang="en-US" sz="2200" dirty="0"/>
              <a:t>Let’s just be along for the ride!</a:t>
            </a:r>
            <a:endParaRPr lang="en-US" sz="2000" dirty="0"/>
          </a:p>
        </p:txBody>
      </p:sp>
    </p:spTree>
    <p:extLst>
      <p:ext uri="{BB962C8B-B14F-4D97-AF65-F5344CB8AC3E}">
        <p14:creationId xmlns:p14="http://schemas.microsoft.com/office/powerpoint/2010/main" val="3994204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lnSpcReduction="10000"/>
          </a:bodyPr>
          <a:lstStyle/>
          <a:p>
            <a:r>
              <a:rPr lang="en-US" sz="2200" dirty="0"/>
              <a:t>To facilitate this, lots of stuff has been handed to you.</a:t>
            </a:r>
          </a:p>
          <a:p>
            <a:endParaRPr lang="en-US" sz="2200" dirty="0"/>
          </a:p>
          <a:p>
            <a:r>
              <a:rPr lang="en-US" sz="2200" dirty="0"/>
              <a:t>I understand that this is a bunch of code that I’m asking you to “just use” which can feel a little unsettling.</a:t>
            </a:r>
          </a:p>
          <a:p>
            <a:endParaRPr lang="en-US" sz="2200" dirty="0"/>
          </a:p>
          <a:p>
            <a:r>
              <a:rPr lang="en-US" sz="2200" dirty="0"/>
              <a:t>But the main things that you can read up on for more info is MongoDB and Express</a:t>
            </a:r>
          </a:p>
          <a:p>
            <a:pPr lvl="1"/>
            <a:r>
              <a:rPr lang="en-US" sz="1800" dirty="0">
                <a:hlinkClick r:id="rId2"/>
              </a:rPr>
              <a:t>https://www.mongodb.com/cloud</a:t>
            </a:r>
            <a:endParaRPr lang="en-US" sz="1800" dirty="0"/>
          </a:p>
          <a:p>
            <a:pPr lvl="1"/>
            <a:r>
              <a:rPr lang="en-US" sz="1800" dirty="0"/>
              <a:t>http://expressjs.com/</a:t>
            </a:r>
            <a:endParaRPr lang="en-US" sz="2000" dirty="0"/>
          </a:p>
          <a:p>
            <a:endParaRPr lang="en-US" sz="2000" dirty="0"/>
          </a:p>
        </p:txBody>
      </p:sp>
    </p:spTree>
    <p:extLst>
      <p:ext uri="{BB962C8B-B14F-4D97-AF65-F5344CB8AC3E}">
        <p14:creationId xmlns:p14="http://schemas.microsoft.com/office/powerpoint/2010/main" val="4028129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200" strike="sngStrike" dirty="0"/>
              <a:t>Quick Primer on Express and MongoDB</a:t>
            </a:r>
          </a:p>
          <a:p>
            <a:r>
              <a:rPr lang="en-US" sz="2200" dirty="0"/>
              <a:t>Setting Up Our New App</a:t>
            </a:r>
          </a:p>
          <a:p>
            <a:r>
              <a:rPr lang="en-US" sz="2200" dirty="0"/>
              <a:t>Navigator Hookups</a:t>
            </a:r>
          </a:p>
          <a:p>
            <a:r>
              <a:rPr lang="en-US" sz="2200" dirty="0"/>
              <a:t>Building the Authentication Screens</a:t>
            </a:r>
          </a:p>
          <a:p>
            <a:r>
              <a:rPr lang="en-US" sz="2200" dirty="0"/>
              <a:t>The Auth Context</a:t>
            </a:r>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40389376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Setting Up Our New App</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4" y="1873767"/>
            <a:ext cx="2532928" cy="4541295"/>
          </a:xfrm>
        </p:spPr>
        <p:txBody>
          <a:bodyPr>
            <a:normAutofit/>
          </a:bodyPr>
          <a:lstStyle/>
          <a:p>
            <a:r>
              <a:rPr lang="en-US" sz="2200" dirty="0"/>
              <a:t>First, let’s do a bit of brainstorming about the screens of our app and how they connect with each other.</a:t>
            </a:r>
            <a:endParaRPr lang="en-US" sz="1500" dirty="0">
              <a:solidFill>
                <a:prstClr val="black"/>
              </a:solidFill>
              <a:latin typeface="Lucida Console" panose="020B0609040504020204" pitchFamily="49" charset="0"/>
            </a:endParaRPr>
          </a:p>
          <a:p>
            <a:pPr marL="0" indent="0">
              <a:buNone/>
            </a:pPr>
            <a:endParaRPr lang="en-US" sz="2000" dirty="0"/>
          </a:p>
        </p:txBody>
      </p:sp>
      <p:sp>
        <p:nvSpPr>
          <p:cNvPr id="4" name="Rectangle 3">
            <a:extLst>
              <a:ext uri="{FF2B5EF4-FFF2-40B4-BE49-F238E27FC236}">
                <a16:creationId xmlns:a16="http://schemas.microsoft.com/office/drawing/2014/main" id="{53538DBE-7AA5-4BFE-AAE8-BA3C0559B7C8}"/>
              </a:ext>
            </a:extLst>
          </p:cNvPr>
          <p:cNvSpPr/>
          <p:nvPr/>
        </p:nvSpPr>
        <p:spPr>
          <a:xfrm>
            <a:off x="4896091" y="2152891"/>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SignupScreen</a:t>
            </a:r>
            <a:endParaRPr lang="en-US" dirty="0"/>
          </a:p>
        </p:txBody>
      </p:sp>
      <p:sp>
        <p:nvSpPr>
          <p:cNvPr id="6" name="Rectangle 5">
            <a:extLst>
              <a:ext uri="{FF2B5EF4-FFF2-40B4-BE49-F238E27FC236}">
                <a16:creationId xmlns:a16="http://schemas.microsoft.com/office/drawing/2014/main" id="{2B76A633-7042-4540-8D95-F46F1EDE2266}"/>
              </a:ext>
            </a:extLst>
          </p:cNvPr>
          <p:cNvSpPr/>
          <p:nvPr/>
        </p:nvSpPr>
        <p:spPr>
          <a:xfrm>
            <a:off x="8104208" y="2152890"/>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SigninScreen</a:t>
            </a:r>
            <a:endParaRPr lang="en-US" dirty="0"/>
          </a:p>
        </p:txBody>
      </p:sp>
      <p:grpSp>
        <p:nvGrpSpPr>
          <p:cNvPr id="13" name="Group 12">
            <a:extLst>
              <a:ext uri="{FF2B5EF4-FFF2-40B4-BE49-F238E27FC236}">
                <a16:creationId xmlns:a16="http://schemas.microsoft.com/office/drawing/2014/main" id="{D3A8496D-E36E-4418-B719-D99A3FC03723}"/>
              </a:ext>
            </a:extLst>
          </p:cNvPr>
          <p:cNvGrpSpPr/>
          <p:nvPr/>
        </p:nvGrpSpPr>
        <p:grpSpPr>
          <a:xfrm>
            <a:off x="4896091" y="3695836"/>
            <a:ext cx="2436471" cy="2633240"/>
            <a:chOff x="4896091" y="3116137"/>
            <a:chExt cx="2436471" cy="2633240"/>
          </a:xfrm>
        </p:grpSpPr>
        <p:sp>
          <p:nvSpPr>
            <p:cNvPr id="7" name="Rectangle 6">
              <a:extLst>
                <a:ext uri="{FF2B5EF4-FFF2-40B4-BE49-F238E27FC236}">
                  <a16:creationId xmlns:a16="http://schemas.microsoft.com/office/drawing/2014/main" id="{F355FD60-72A3-49C7-8166-670DDF08A903}"/>
                </a:ext>
              </a:extLst>
            </p:cNvPr>
            <p:cNvSpPr/>
            <p:nvPr/>
          </p:nvSpPr>
          <p:spPr>
            <a:xfrm>
              <a:off x="4896091"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TrackListScreen</a:t>
              </a:r>
              <a:endParaRPr lang="en-US" dirty="0"/>
            </a:p>
          </p:txBody>
        </p:sp>
        <p:sp>
          <p:nvSpPr>
            <p:cNvPr id="8" name="Rectangle 7">
              <a:extLst>
                <a:ext uri="{FF2B5EF4-FFF2-40B4-BE49-F238E27FC236}">
                  <a16:creationId xmlns:a16="http://schemas.microsoft.com/office/drawing/2014/main" id="{C3E4BF58-7149-4CB9-84A1-2DDF8AEAD7BD}"/>
                </a:ext>
              </a:extLst>
            </p:cNvPr>
            <p:cNvSpPr/>
            <p:nvPr/>
          </p:nvSpPr>
          <p:spPr>
            <a:xfrm>
              <a:off x="4896091" y="3772036"/>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TrackDetailScreen</a:t>
              </a:r>
              <a:endParaRPr lang="en-US" dirty="0"/>
            </a:p>
          </p:txBody>
        </p:sp>
        <p:sp>
          <p:nvSpPr>
            <p:cNvPr id="9" name="Rectangle 8">
              <a:extLst>
                <a:ext uri="{FF2B5EF4-FFF2-40B4-BE49-F238E27FC236}">
                  <a16:creationId xmlns:a16="http://schemas.microsoft.com/office/drawing/2014/main" id="{8C5B0B33-844E-4F4E-A1AE-C41500B66701}"/>
                </a:ext>
              </a:extLst>
            </p:cNvPr>
            <p:cNvSpPr/>
            <p:nvPr/>
          </p:nvSpPr>
          <p:spPr>
            <a:xfrm>
              <a:off x="4896091" y="450895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TrackCreateScreen</a:t>
              </a:r>
              <a:endParaRPr lang="en-US" dirty="0"/>
            </a:p>
          </p:txBody>
        </p:sp>
        <p:sp>
          <p:nvSpPr>
            <p:cNvPr id="10" name="Rectangle 9">
              <a:extLst>
                <a:ext uri="{FF2B5EF4-FFF2-40B4-BE49-F238E27FC236}">
                  <a16:creationId xmlns:a16="http://schemas.microsoft.com/office/drawing/2014/main" id="{F9841FEF-F830-43FB-96B9-5E521CB2347E}"/>
                </a:ext>
              </a:extLst>
            </p:cNvPr>
            <p:cNvSpPr/>
            <p:nvPr/>
          </p:nvSpPr>
          <p:spPr>
            <a:xfrm>
              <a:off x="4896091" y="5245878"/>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AccountScreen</a:t>
              </a:r>
              <a:endParaRPr lang="en-US" dirty="0"/>
            </a:p>
          </p:txBody>
        </p:sp>
      </p:grpSp>
      <p:cxnSp>
        <p:nvCxnSpPr>
          <p:cNvPr id="12" name="Straight Arrow Connector 11">
            <a:extLst>
              <a:ext uri="{FF2B5EF4-FFF2-40B4-BE49-F238E27FC236}">
                <a16:creationId xmlns:a16="http://schemas.microsoft.com/office/drawing/2014/main" id="{792174D9-D6A2-4348-9592-94D30A5502FF}"/>
              </a:ext>
            </a:extLst>
          </p:cNvPr>
          <p:cNvCxnSpPr>
            <a:stCxn id="4" idx="3"/>
            <a:endCxn id="6" idx="1"/>
          </p:cNvCxnSpPr>
          <p:nvPr/>
        </p:nvCxnSpPr>
        <p:spPr>
          <a:xfrm flipV="1">
            <a:off x="7332562" y="2404640"/>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C2CEE-4A9D-4C44-9D82-AA3A8EB2F891}"/>
              </a:ext>
            </a:extLst>
          </p:cNvPr>
          <p:cNvSpPr txBox="1"/>
          <p:nvPr/>
        </p:nvSpPr>
        <p:spPr>
          <a:xfrm>
            <a:off x="5995874" y="1223597"/>
            <a:ext cx="4216667" cy="646331"/>
          </a:xfrm>
          <a:prstGeom prst="rect">
            <a:avLst/>
          </a:prstGeom>
          <a:noFill/>
        </p:spPr>
        <p:txBody>
          <a:bodyPr wrap="none" rtlCol="0">
            <a:spAutoFit/>
          </a:bodyPr>
          <a:lstStyle/>
          <a:p>
            <a:r>
              <a:rPr lang="en-US" dirty="0"/>
              <a:t>Screens user sees when not signed in</a:t>
            </a:r>
          </a:p>
          <a:p>
            <a:r>
              <a:rPr lang="en-US" dirty="0"/>
              <a:t>(authentication screens)</a:t>
            </a:r>
          </a:p>
        </p:txBody>
      </p:sp>
      <mc:AlternateContent xmlns:mc="http://schemas.openxmlformats.org/markup-compatibility/2006">
        <mc:Choice xmlns:p14="http://schemas.microsoft.com/office/powerpoint/2010/main" Requires="p14">
          <p:contentPart p14:bwMode="auto" r:id="rId2">
            <p14:nvContentPartPr>
              <p14:cNvPr id="15" name="Ink 14">
                <a:extLst>
                  <a:ext uri="{FF2B5EF4-FFF2-40B4-BE49-F238E27FC236}">
                    <a16:creationId xmlns:a16="http://schemas.microsoft.com/office/drawing/2014/main" id="{48A8A9C7-2EF8-4B00-9BB9-9EC2BF92B750}"/>
                  </a:ext>
                </a:extLst>
              </p14:cNvPr>
              <p14:cNvContentPartPr/>
              <p14:nvPr/>
            </p14:nvContentPartPr>
            <p14:xfrm>
              <a:off x="4461716" y="1883657"/>
              <a:ext cx="6533280" cy="1132200"/>
            </p14:xfrm>
          </p:contentPart>
        </mc:Choice>
        <mc:Fallback>
          <p:pic>
            <p:nvPicPr>
              <p:cNvPr id="15" name="Ink 14">
                <a:extLst>
                  <a:ext uri="{FF2B5EF4-FFF2-40B4-BE49-F238E27FC236}">
                    <a16:creationId xmlns:a16="http://schemas.microsoft.com/office/drawing/2014/main" id="{48A8A9C7-2EF8-4B00-9BB9-9EC2BF92B750}"/>
                  </a:ext>
                </a:extLst>
              </p:cNvPr>
              <p:cNvPicPr/>
              <p:nvPr/>
            </p:nvPicPr>
            <p:blipFill>
              <a:blip r:embed="rId3"/>
              <a:stretch>
                <a:fillRect/>
              </a:stretch>
            </p:blipFill>
            <p:spPr>
              <a:xfrm>
                <a:off x="4443716" y="1865657"/>
                <a:ext cx="6568920" cy="1167840"/>
              </a:xfrm>
              <a:prstGeom prst="rect">
                <a:avLst/>
              </a:prstGeom>
            </p:spPr>
          </p:pic>
        </mc:Fallback>
      </mc:AlternateContent>
      <p:sp>
        <p:nvSpPr>
          <p:cNvPr id="16" name="TextBox 15">
            <a:extLst>
              <a:ext uri="{FF2B5EF4-FFF2-40B4-BE49-F238E27FC236}">
                <a16:creationId xmlns:a16="http://schemas.microsoft.com/office/drawing/2014/main" id="{F293EDE0-ADA6-43C5-BF78-AF62412953B0}"/>
              </a:ext>
            </a:extLst>
          </p:cNvPr>
          <p:cNvSpPr txBox="1"/>
          <p:nvPr/>
        </p:nvSpPr>
        <p:spPr>
          <a:xfrm>
            <a:off x="8046214" y="4603484"/>
            <a:ext cx="2340109" cy="1477328"/>
          </a:xfrm>
          <a:prstGeom prst="rect">
            <a:avLst/>
          </a:prstGeom>
          <a:noFill/>
        </p:spPr>
        <p:txBody>
          <a:bodyPr wrap="square" rtlCol="0">
            <a:spAutoFit/>
          </a:bodyPr>
          <a:lstStyle/>
          <a:p>
            <a:r>
              <a:rPr lang="en-US" dirty="0"/>
              <a:t>Screens user sees when signed in.</a:t>
            </a:r>
          </a:p>
          <a:p>
            <a:r>
              <a:rPr lang="en-US" dirty="0"/>
              <a:t>(NOT authentication screens).</a:t>
            </a:r>
          </a:p>
        </p:txBody>
      </p:sp>
      <mc:AlternateContent xmlns:mc="http://schemas.openxmlformats.org/markup-compatibility/2006">
        <mc:Choice xmlns:p14="http://schemas.microsoft.com/office/powerpoint/2010/main" Requires="p14">
          <p:contentPart p14:bwMode="auto" r:id="rId4">
            <p14:nvContentPartPr>
              <p14:cNvPr id="17" name="Ink 16">
                <a:extLst>
                  <a:ext uri="{FF2B5EF4-FFF2-40B4-BE49-F238E27FC236}">
                    <a16:creationId xmlns:a16="http://schemas.microsoft.com/office/drawing/2014/main" id="{E4B44FF7-9A27-4315-B8D9-F219D4FF1EDF}"/>
                  </a:ext>
                </a:extLst>
              </p14:cNvPr>
              <p14:cNvContentPartPr/>
              <p14:nvPr/>
            </p14:nvContentPartPr>
            <p14:xfrm>
              <a:off x="4369916" y="3385217"/>
              <a:ext cx="3496680" cy="3168000"/>
            </p14:xfrm>
          </p:contentPart>
        </mc:Choice>
        <mc:Fallback>
          <p:pic>
            <p:nvPicPr>
              <p:cNvPr id="17" name="Ink 16">
                <a:extLst>
                  <a:ext uri="{FF2B5EF4-FFF2-40B4-BE49-F238E27FC236}">
                    <a16:creationId xmlns:a16="http://schemas.microsoft.com/office/drawing/2014/main" id="{E4B44FF7-9A27-4315-B8D9-F219D4FF1EDF}"/>
                  </a:ext>
                </a:extLst>
              </p:cNvPr>
              <p:cNvPicPr/>
              <p:nvPr/>
            </p:nvPicPr>
            <p:blipFill>
              <a:blip r:embed="rId5"/>
              <a:stretch>
                <a:fillRect/>
              </a:stretch>
            </p:blipFill>
            <p:spPr>
              <a:xfrm>
                <a:off x="4352276" y="3367217"/>
                <a:ext cx="3532320" cy="3203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8" name="Ink 17">
                <a:extLst>
                  <a:ext uri="{FF2B5EF4-FFF2-40B4-BE49-F238E27FC236}">
                    <a16:creationId xmlns:a16="http://schemas.microsoft.com/office/drawing/2014/main" id="{9BBCECA0-3686-415A-B920-A7B037F10BA4}"/>
                  </a:ext>
                </a:extLst>
              </p14:cNvPr>
              <p14:cNvContentPartPr/>
              <p14:nvPr/>
            </p14:nvContentPartPr>
            <p14:xfrm>
              <a:off x="2875196" y="4262537"/>
              <a:ext cx="360" cy="360"/>
            </p14:xfrm>
          </p:contentPart>
        </mc:Choice>
        <mc:Fallback>
          <p:pic>
            <p:nvPicPr>
              <p:cNvPr id="18" name="Ink 17">
                <a:extLst>
                  <a:ext uri="{FF2B5EF4-FFF2-40B4-BE49-F238E27FC236}">
                    <a16:creationId xmlns:a16="http://schemas.microsoft.com/office/drawing/2014/main" id="{9BBCECA0-3686-415A-B920-A7B037F10BA4}"/>
                  </a:ext>
                </a:extLst>
              </p:cNvPr>
              <p:cNvPicPr/>
              <p:nvPr/>
            </p:nvPicPr>
            <p:blipFill>
              <a:blip r:embed="rId7"/>
              <a:stretch>
                <a:fillRect/>
              </a:stretch>
            </p:blipFill>
            <p:spPr>
              <a:xfrm>
                <a:off x="2857556" y="4244897"/>
                <a:ext cx="36000" cy="36000"/>
              </a:xfrm>
              <a:prstGeom prst="rect">
                <a:avLst/>
              </a:prstGeom>
            </p:spPr>
          </p:pic>
        </mc:Fallback>
      </mc:AlternateContent>
    </p:spTree>
    <p:extLst>
      <p:ext uri="{BB962C8B-B14F-4D97-AF65-F5344CB8AC3E}">
        <p14:creationId xmlns:p14="http://schemas.microsoft.com/office/powerpoint/2010/main" val="2160481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Setting Up Our New App</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4" y="1873767"/>
            <a:ext cx="2532928" cy="4541295"/>
          </a:xfrm>
        </p:spPr>
        <p:txBody>
          <a:bodyPr>
            <a:normAutofit/>
          </a:bodyPr>
          <a:lstStyle/>
          <a:p>
            <a:r>
              <a:rPr lang="en-US" sz="2200" dirty="0"/>
              <a:t>We’re going to use this as an opportunity to play around with other forms of react navigation.</a:t>
            </a:r>
            <a:endParaRPr lang="en-US" sz="1500" dirty="0">
              <a:solidFill>
                <a:prstClr val="black"/>
              </a:solidFill>
              <a:latin typeface="Lucida Console" panose="020B0609040504020204" pitchFamily="49" charset="0"/>
            </a:endParaRPr>
          </a:p>
          <a:p>
            <a:pPr marL="0" indent="0">
              <a:buNone/>
            </a:pPr>
            <a:endParaRPr lang="en-US" sz="2000" dirty="0"/>
          </a:p>
        </p:txBody>
      </p:sp>
      <p:sp>
        <p:nvSpPr>
          <p:cNvPr id="4" name="Rectangle 3">
            <a:extLst>
              <a:ext uri="{FF2B5EF4-FFF2-40B4-BE49-F238E27FC236}">
                <a16:creationId xmlns:a16="http://schemas.microsoft.com/office/drawing/2014/main" id="{53538DBE-7AA5-4BFE-AAE8-BA3C0559B7C8}"/>
              </a:ext>
            </a:extLst>
          </p:cNvPr>
          <p:cNvSpPr/>
          <p:nvPr/>
        </p:nvSpPr>
        <p:spPr>
          <a:xfrm>
            <a:off x="4896091" y="2152891"/>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SignupScreen</a:t>
            </a:r>
            <a:endParaRPr lang="en-US" dirty="0"/>
          </a:p>
        </p:txBody>
      </p:sp>
      <p:sp>
        <p:nvSpPr>
          <p:cNvPr id="6" name="Rectangle 5">
            <a:extLst>
              <a:ext uri="{FF2B5EF4-FFF2-40B4-BE49-F238E27FC236}">
                <a16:creationId xmlns:a16="http://schemas.microsoft.com/office/drawing/2014/main" id="{2B76A633-7042-4540-8D95-F46F1EDE2266}"/>
              </a:ext>
            </a:extLst>
          </p:cNvPr>
          <p:cNvSpPr/>
          <p:nvPr/>
        </p:nvSpPr>
        <p:spPr>
          <a:xfrm>
            <a:off x="8104208" y="2152890"/>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SigninScreen</a:t>
            </a:r>
            <a:endParaRPr lang="en-US" dirty="0"/>
          </a:p>
        </p:txBody>
      </p:sp>
      <p:grpSp>
        <p:nvGrpSpPr>
          <p:cNvPr id="13" name="Group 12">
            <a:extLst>
              <a:ext uri="{FF2B5EF4-FFF2-40B4-BE49-F238E27FC236}">
                <a16:creationId xmlns:a16="http://schemas.microsoft.com/office/drawing/2014/main" id="{D3A8496D-E36E-4418-B719-D99A3FC03723}"/>
              </a:ext>
            </a:extLst>
          </p:cNvPr>
          <p:cNvGrpSpPr/>
          <p:nvPr/>
        </p:nvGrpSpPr>
        <p:grpSpPr>
          <a:xfrm>
            <a:off x="4896091" y="3695836"/>
            <a:ext cx="2436471" cy="2633240"/>
            <a:chOff x="4896091" y="3116137"/>
            <a:chExt cx="2436471" cy="2633240"/>
          </a:xfrm>
        </p:grpSpPr>
        <p:sp>
          <p:nvSpPr>
            <p:cNvPr id="7" name="Rectangle 6">
              <a:extLst>
                <a:ext uri="{FF2B5EF4-FFF2-40B4-BE49-F238E27FC236}">
                  <a16:creationId xmlns:a16="http://schemas.microsoft.com/office/drawing/2014/main" id="{F355FD60-72A3-49C7-8166-670DDF08A903}"/>
                </a:ext>
              </a:extLst>
            </p:cNvPr>
            <p:cNvSpPr/>
            <p:nvPr/>
          </p:nvSpPr>
          <p:spPr>
            <a:xfrm>
              <a:off x="4896091"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TrackListScreen</a:t>
              </a:r>
              <a:endParaRPr lang="en-US" dirty="0"/>
            </a:p>
          </p:txBody>
        </p:sp>
        <p:sp>
          <p:nvSpPr>
            <p:cNvPr id="8" name="Rectangle 7">
              <a:extLst>
                <a:ext uri="{FF2B5EF4-FFF2-40B4-BE49-F238E27FC236}">
                  <a16:creationId xmlns:a16="http://schemas.microsoft.com/office/drawing/2014/main" id="{C3E4BF58-7149-4CB9-84A1-2DDF8AEAD7BD}"/>
                </a:ext>
              </a:extLst>
            </p:cNvPr>
            <p:cNvSpPr/>
            <p:nvPr/>
          </p:nvSpPr>
          <p:spPr>
            <a:xfrm>
              <a:off x="4896091" y="3772036"/>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TrackDetailScreen</a:t>
              </a:r>
              <a:endParaRPr lang="en-US" dirty="0"/>
            </a:p>
          </p:txBody>
        </p:sp>
        <p:sp>
          <p:nvSpPr>
            <p:cNvPr id="9" name="Rectangle 8">
              <a:extLst>
                <a:ext uri="{FF2B5EF4-FFF2-40B4-BE49-F238E27FC236}">
                  <a16:creationId xmlns:a16="http://schemas.microsoft.com/office/drawing/2014/main" id="{8C5B0B33-844E-4F4E-A1AE-C41500B66701}"/>
                </a:ext>
              </a:extLst>
            </p:cNvPr>
            <p:cNvSpPr/>
            <p:nvPr/>
          </p:nvSpPr>
          <p:spPr>
            <a:xfrm>
              <a:off x="4896091" y="450895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TrackCreateScreen</a:t>
              </a:r>
              <a:endParaRPr lang="en-US" dirty="0"/>
            </a:p>
          </p:txBody>
        </p:sp>
        <p:sp>
          <p:nvSpPr>
            <p:cNvPr id="10" name="Rectangle 9">
              <a:extLst>
                <a:ext uri="{FF2B5EF4-FFF2-40B4-BE49-F238E27FC236}">
                  <a16:creationId xmlns:a16="http://schemas.microsoft.com/office/drawing/2014/main" id="{F9841FEF-F830-43FB-96B9-5E521CB2347E}"/>
                </a:ext>
              </a:extLst>
            </p:cNvPr>
            <p:cNvSpPr/>
            <p:nvPr/>
          </p:nvSpPr>
          <p:spPr>
            <a:xfrm>
              <a:off x="4896091" y="5245878"/>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AccountScreen</a:t>
              </a:r>
              <a:endParaRPr lang="en-US" dirty="0"/>
            </a:p>
          </p:txBody>
        </p:sp>
      </p:grpSp>
      <p:cxnSp>
        <p:nvCxnSpPr>
          <p:cNvPr id="12" name="Straight Arrow Connector 11">
            <a:extLst>
              <a:ext uri="{FF2B5EF4-FFF2-40B4-BE49-F238E27FC236}">
                <a16:creationId xmlns:a16="http://schemas.microsoft.com/office/drawing/2014/main" id="{792174D9-D6A2-4348-9592-94D30A5502FF}"/>
              </a:ext>
            </a:extLst>
          </p:cNvPr>
          <p:cNvCxnSpPr>
            <a:stCxn id="4" idx="3"/>
            <a:endCxn id="6" idx="1"/>
          </p:cNvCxnSpPr>
          <p:nvPr/>
        </p:nvCxnSpPr>
        <p:spPr>
          <a:xfrm flipV="1">
            <a:off x="7332562" y="2404640"/>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C2CEE-4A9D-4C44-9D82-AA3A8EB2F891}"/>
              </a:ext>
            </a:extLst>
          </p:cNvPr>
          <p:cNvSpPr txBox="1"/>
          <p:nvPr/>
        </p:nvSpPr>
        <p:spPr>
          <a:xfrm>
            <a:off x="6040018" y="949275"/>
            <a:ext cx="4216667" cy="923330"/>
          </a:xfrm>
          <a:prstGeom prst="rect">
            <a:avLst/>
          </a:prstGeom>
          <a:noFill/>
        </p:spPr>
        <p:txBody>
          <a:bodyPr wrap="none" rtlCol="0">
            <a:spAutoFit/>
          </a:bodyPr>
          <a:lstStyle/>
          <a:p>
            <a:r>
              <a:rPr lang="en-US" dirty="0"/>
              <a:t>Screens user sees when not signed in</a:t>
            </a:r>
          </a:p>
          <a:p>
            <a:r>
              <a:rPr lang="en-US" dirty="0"/>
              <a:t>(authentication screens)</a:t>
            </a:r>
          </a:p>
          <a:p>
            <a:r>
              <a:rPr lang="en-US" dirty="0"/>
              <a:t>Will use Switch Navigator</a:t>
            </a:r>
          </a:p>
        </p:txBody>
      </p:sp>
      <mc:AlternateContent xmlns:mc="http://schemas.openxmlformats.org/markup-compatibility/2006">
        <mc:Choice xmlns:p14="http://schemas.microsoft.com/office/powerpoint/2010/main" Requires="p14">
          <p:contentPart p14:bwMode="auto" r:id="rId2">
            <p14:nvContentPartPr>
              <p14:cNvPr id="15" name="Ink 14">
                <a:extLst>
                  <a:ext uri="{FF2B5EF4-FFF2-40B4-BE49-F238E27FC236}">
                    <a16:creationId xmlns:a16="http://schemas.microsoft.com/office/drawing/2014/main" id="{48A8A9C7-2EF8-4B00-9BB9-9EC2BF92B750}"/>
                  </a:ext>
                </a:extLst>
              </p14:cNvPr>
              <p14:cNvContentPartPr/>
              <p14:nvPr/>
            </p14:nvContentPartPr>
            <p14:xfrm>
              <a:off x="4461716" y="1883657"/>
              <a:ext cx="6533280" cy="1132200"/>
            </p14:xfrm>
          </p:contentPart>
        </mc:Choice>
        <mc:Fallback>
          <p:pic>
            <p:nvPicPr>
              <p:cNvPr id="15" name="Ink 14">
                <a:extLst>
                  <a:ext uri="{FF2B5EF4-FFF2-40B4-BE49-F238E27FC236}">
                    <a16:creationId xmlns:a16="http://schemas.microsoft.com/office/drawing/2014/main" id="{48A8A9C7-2EF8-4B00-9BB9-9EC2BF92B750}"/>
                  </a:ext>
                </a:extLst>
              </p:cNvPr>
              <p:cNvPicPr/>
              <p:nvPr/>
            </p:nvPicPr>
            <p:blipFill>
              <a:blip r:embed="rId3"/>
              <a:stretch>
                <a:fillRect/>
              </a:stretch>
            </p:blipFill>
            <p:spPr>
              <a:xfrm>
                <a:off x="4443717" y="1865657"/>
                <a:ext cx="6568918" cy="1167840"/>
              </a:xfrm>
              <a:prstGeom prst="rect">
                <a:avLst/>
              </a:prstGeom>
            </p:spPr>
          </p:pic>
        </mc:Fallback>
      </mc:AlternateContent>
      <p:sp>
        <p:nvSpPr>
          <p:cNvPr id="16" name="TextBox 15">
            <a:extLst>
              <a:ext uri="{FF2B5EF4-FFF2-40B4-BE49-F238E27FC236}">
                <a16:creationId xmlns:a16="http://schemas.microsoft.com/office/drawing/2014/main" id="{F293EDE0-ADA6-43C5-BF78-AF62412953B0}"/>
              </a:ext>
            </a:extLst>
          </p:cNvPr>
          <p:cNvSpPr txBox="1"/>
          <p:nvPr/>
        </p:nvSpPr>
        <p:spPr>
          <a:xfrm>
            <a:off x="8046214" y="4603484"/>
            <a:ext cx="3689637" cy="1200329"/>
          </a:xfrm>
          <a:prstGeom prst="rect">
            <a:avLst/>
          </a:prstGeom>
          <a:noFill/>
        </p:spPr>
        <p:txBody>
          <a:bodyPr wrap="square" rtlCol="0">
            <a:spAutoFit/>
          </a:bodyPr>
          <a:lstStyle/>
          <a:p>
            <a:r>
              <a:rPr lang="en-US" dirty="0"/>
              <a:t>Screens user sees when signed in.</a:t>
            </a:r>
          </a:p>
          <a:p>
            <a:r>
              <a:rPr lang="en-US" dirty="0"/>
              <a:t>(NOT authentication screens).</a:t>
            </a:r>
          </a:p>
          <a:p>
            <a:r>
              <a:rPr lang="en-US" dirty="0"/>
              <a:t>Will use Bottom Tab Navigator.</a:t>
            </a:r>
          </a:p>
        </p:txBody>
      </p:sp>
      <mc:AlternateContent xmlns:mc="http://schemas.openxmlformats.org/markup-compatibility/2006">
        <mc:Choice xmlns:p14="http://schemas.microsoft.com/office/powerpoint/2010/main" Requires="p14">
          <p:contentPart p14:bwMode="auto" r:id="rId4">
            <p14:nvContentPartPr>
              <p14:cNvPr id="17" name="Ink 16">
                <a:extLst>
                  <a:ext uri="{FF2B5EF4-FFF2-40B4-BE49-F238E27FC236}">
                    <a16:creationId xmlns:a16="http://schemas.microsoft.com/office/drawing/2014/main" id="{E4B44FF7-9A27-4315-B8D9-F219D4FF1EDF}"/>
                  </a:ext>
                </a:extLst>
              </p14:cNvPr>
              <p14:cNvContentPartPr/>
              <p14:nvPr/>
            </p14:nvContentPartPr>
            <p14:xfrm>
              <a:off x="4369916" y="3385217"/>
              <a:ext cx="3496680" cy="3168000"/>
            </p14:xfrm>
          </p:contentPart>
        </mc:Choice>
        <mc:Fallback>
          <p:pic>
            <p:nvPicPr>
              <p:cNvPr id="17" name="Ink 16">
                <a:extLst>
                  <a:ext uri="{FF2B5EF4-FFF2-40B4-BE49-F238E27FC236}">
                    <a16:creationId xmlns:a16="http://schemas.microsoft.com/office/drawing/2014/main" id="{E4B44FF7-9A27-4315-B8D9-F219D4FF1EDF}"/>
                  </a:ext>
                </a:extLst>
              </p:cNvPr>
              <p:cNvPicPr/>
              <p:nvPr/>
            </p:nvPicPr>
            <p:blipFill>
              <a:blip r:embed="rId5"/>
              <a:stretch>
                <a:fillRect/>
              </a:stretch>
            </p:blipFill>
            <p:spPr>
              <a:xfrm>
                <a:off x="4351916" y="3367219"/>
                <a:ext cx="3532320" cy="3203636"/>
              </a:xfrm>
              <a:prstGeom prst="rect">
                <a:avLst/>
              </a:prstGeom>
            </p:spPr>
          </p:pic>
        </mc:Fallback>
      </mc:AlternateContent>
    </p:spTree>
    <p:extLst>
      <p:ext uri="{BB962C8B-B14F-4D97-AF65-F5344CB8AC3E}">
        <p14:creationId xmlns:p14="http://schemas.microsoft.com/office/powerpoint/2010/main" val="401882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Setting Up Our New App</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3" y="1873767"/>
            <a:ext cx="3439611" cy="4541295"/>
          </a:xfrm>
        </p:spPr>
        <p:txBody>
          <a:bodyPr>
            <a:normAutofit/>
          </a:bodyPr>
          <a:lstStyle/>
          <a:p>
            <a:r>
              <a:rPr lang="en-US" sz="2200" dirty="0"/>
              <a:t>Kind of hard to convey this, but there are some screens that seem to have a traditional “</a:t>
            </a:r>
            <a:r>
              <a:rPr lang="en-US" sz="2200" dirty="0" err="1"/>
              <a:t>StackNavigator</a:t>
            </a:r>
            <a:r>
              <a:rPr lang="en-US" sz="2200" dirty="0"/>
              <a:t>” relationship to one another. </a:t>
            </a:r>
            <a:endParaRPr lang="en-US" sz="1500" dirty="0">
              <a:solidFill>
                <a:prstClr val="black"/>
              </a:solidFill>
              <a:latin typeface="Lucida Console" panose="020B0609040504020204" pitchFamily="49" charset="0"/>
            </a:endParaRPr>
          </a:p>
          <a:p>
            <a:pPr marL="0" indent="0">
              <a:buNone/>
            </a:pPr>
            <a:endParaRPr lang="en-US" sz="2000" dirty="0"/>
          </a:p>
        </p:txBody>
      </p:sp>
      <p:sp>
        <p:nvSpPr>
          <p:cNvPr id="4" name="Rectangle 3">
            <a:extLst>
              <a:ext uri="{FF2B5EF4-FFF2-40B4-BE49-F238E27FC236}">
                <a16:creationId xmlns:a16="http://schemas.microsoft.com/office/drawing/2014/main" id="{53538DBE-7AA5-4BFE-AAE8-BA3C0559B7C8}"/>
              </a:ext>
            </a:extLst>
          </p:cNvPr>
          <p:cNvSpPr/>
          <p:nvPr/>
        </p:nvSpPr>
        <p:spPr>
          <a:xfrm>
            <a:off x="4896091" y="2152891"/>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SignupScreen</a:t>
            </a:r>
            <a:endParaRPr lang="en-US" dirty="0"/>
          </a:p>
        </p:txBody>
      </p:sp>
      <p:sp>
        <p:nvSpPr>
          <p:cNvPr id="6" name="Rectangle 5">
            <a:extLst>
              <a:ext uri="{FF2B5EF4-FFF2-40B4-BE49-F238E27FC236}">
                <a16:creationId xmlns:a16="http://schemas.microsoft.com/office/drawing/2014/main" id="{2B76A633-7042-4540-8D95-F46F1EDE2266}"/>
              </a:ext>
            </a:extLst>
          </p:cNvPr>
          <p:cNvSpPr/>
          <p:nvPr/>
        </p:nvSpPr>
        <p:spPr>
          <a:xfrm>
            <a:off x="8104208" y="2152890"/>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SigninScreen</a:t>
            </a:r>
            <a:endParaRPr lang="en-US" dirty="0"/>
          </a:p>
        </p:txBody>
      </p:sp>
      <p:grpSp>
        <p:nvGrpSpPr>
          <p:cNvPr id="13" name="Group 12">
            <a:extLst>
              <a:ext uri="{FF2B5EF4-FFF2-40B4-BE49-F238E27FC236}">
                <a16:creationId xmlns:a16="http://schemas.microsoft.com/office/drawing/2014/main" id="{D3A8496D-E36E-4418-B719-D99A3FC03723}"/>
              </a:ext>
            </a:extLst>
          </p:cNvPr>
          <p:cNvGrpSpPr/>
          <p:nvPr/>
        </p:nvGrpSpPr>
        <p:grpSpPr>
          <a:xfrm>
            <a:off x="4896091" y="3695836"/>
            <a:ext cx="5644589" cy="2633240"/>
            <a:chOff x="4896091" y="3116137"/>
            <a:chExt cx="5644589" cy="2633240"/>
          </a:xfrm>
        </p:grpSpPr>
        <p:sp>
          <p:nvSpPr>
            <p:cNvPr id="7" name="Rectangle 6">
              <a:extLst>
                <a:ext uri="{FF2B5EF4-FFF2-40B4-BE49-F238E27FC236}">
                  <a16:creationId xmlns:a16="http://schemas.microsoft.com/office/drawing/2014/main" id="{F355FD60-72A3-49C7-8166-670DDF08A903}"/>
                </a:ext>
              </a:extLst>
            </p:cNvPr>
            <p:cNvSpPr/>
            <p:nvPr/>
          </p:nvSpPr>
          <p:spPr>
            <a:xfrm>
              <a:off x="4896091"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TrackListScreen</a:t>
              </a:r>
              <a:endParaRPr lang="en-US" dirty="0"/>
            </a:p>
          </p:txBody>
        </p:sp>
        <p:sp>
          <p:nvSpPr>
            <p:cNvPr id="8" name="Rectangle 7">
              <a:extLst>
                <a:ext uri="{FF2B5EF4-FFF2-40B4-BE49-F238E27FC236}">
                  <a16:creationId xmlns:a16="http://schemas.microsoft.com/office/drawing/2014/main" id="{C3E4BF58-7149-4CB9-84A1-2DDF8AEAD7BD}"/>
                </a:ext>
              </a:extLst>
            </p:cNvPr>
            <p:cNvSpPr/>
            <p:nvPr/>
          </p:nvSpPr>
          <p:spPr>
            <a:xfrm>
              <a:off x="8104209"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TrackDetailScreen</a:t>
              </a:r>
              <a:endParaRPr lang="en-US" dirty="0"/>
            </a:p>
          </p:txBody>
        </p:sp>
        <p:sp>
          <p:nvSpPr>
            <p:cNvPr id="9" name="Rectangle 8">
              <a:extLst>
                <a:ext uri="{FF2B5EF4-FFF2-40B4-BE49-F238E27FC236}">
                  <a16:creationId xmlns:a16="http://schemas.microsoft.com/office/drawing/2014/main" id="{8C5B0B33-844E-4F4E-A1AE-C41500B66701}"/>
                </a:ext>
              </a:extLst>
            </p:cNvPr>
            <p:cNvSpPr/>
            <p:nvPr/>
          </p:nvSpPr>
          <p:spPr>
            <a:xfrm>
              <a:off x="4896091" y="450895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TrackCreateScreen</a:t>
              </a:r>
              <a:endParaRPr lang="en-US" dirty="0"/>
            </a:p>
          </p:txBody>
        </p:sp>
        <p:sp>
          <p:nvSpPr>
            <p:cNvPr id="10" name="Rectangle 9">
              <a:extLst>
                <a:ext uri="{FF2B5EF4-FFF2-40B4-BE49-F238E27FC236}">
                  <a16:creationId xmlns:a16="http://schemas.microsoft.com/office/drawing/2014/main" id="{F9841FEF-F830-43FB-96B9-5E521CB2347E}"/>
                </a:ext>
              </a:extLst>
            </p:cNvPr>
            <p:cNvSpPr/>
            <p:nvPr/>
          </p:nvSpPr>
          <p:spPr>
            <a:xfrm>
              <a:off x="4896091" y="5245878"/>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AccountScreen</a:t>
              </a:r>
              <a:endParaRPr lang="en-US" dirty="0"/>
            </a:p>
          </p:txBody>
        </p:sp>
      </p:grpSp>
      <p:cxnSp>
        <p:nvCxnSpPr>
          <p:cNvPr id="12" name="Straight Arrow Connector 11">
            <a:extLst>
              <a:ext uri="{FF2B5EF4-FFF2-40B4-BE49-F238E27FC236}">
                <a16:creationId xmlns:a16="http://schemas.microsoft.com/office/drawing/2014/main" id="{792174D9-D6A2-4348-9592-94D30A5502FF}"/>
              </a:ext>
            </a:extLst>
          </p:cNvPr>
          <p:cNvCxnSpPr>
            <a:stCxn id="4" idx="3"/>
            <a:endCxn id="6" idx="1"/>
          </p:cNvCxnSpPr>
          <p:nvPr/>
        </p:nvCxnSpPr>
        <p:spPr>
          <a:xfrm flipV="1">
            <a:off x="7332562" y="2404640"/>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F40C2B5-1D40-45C7-983C-A379FFF5376E}"/>
              </a:ext>
            </a:extLst>
          </p:cNvPr>
          <p:cNvSpPr/>
          <p:nvPr/>
        </p:nvSpPr>
        <p:spPr>
          <a:xfrm>
            <a:off x="4896092" y="2634587"/>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StackNavigator</a:t>
            </a:r>
            <a:endParaRPr lang="en-US" dirty="0"/>
          </a:p>
        </p:txBody>
      </p:sp>
      <p:sp>
        <p:nvSpPr>
          <p:cNvPr id="19" name="Rectangle 18">
            <a:extLst>
              <a:ext uri="{FF2B5EF4-FFF2-40B4-BE49-F238E27FC236}">
                <a16:creationId xmlns:a16="http://schemas.microsoft.com/office/drawing/2014/main" id="{E0D6BE5E-7570-4EF0-B2F7-2E856BCE0D96}"/>
              </a:ext>
            </a:extLst>
          </p:cNvPr>
          <p:cNvSpPr/>
          <p:nvPr/>
        </p:nvSpPr>
        <p:spPr>
          <a:xfrm>
            <a:off x="4896091" y="4201473"/>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StackNavigator</a:t>
            </a:r>
            <a:endParaRPr lang="en-US" dirty="0"/>
          </a:p>
        </p:txBody>
      </p:sp>
      <p:cxnSp>
        <p:nvCxnSpPr>
          <p:cNvPr id="20" name="Straight Arrow Connector 19">
            <a:extLst>
              <a:ext uri="{FF2B5EF4-FFF2-40B4-BE49-F238E27FC236}">
                <a16:creationId xmlns:a16="http://schemas.microsoft.com/office/drawing/2014/main" id="{5829FD74-B5BE-4853-BDA1-DB36EB579C06}"/>
              </a:ext>
            </a:extLst>
          </p:cNvPr>
          <p:cNvCxnSpPr/>
          <p:nvPr/>
        </p:nvCxnSpPr>
        <p:spPr>
          <a:xfrm flipV="1">
            <a:off x="7332562" y="3982094"/>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84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Setting Up Our New App</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3" y="1873767"/>
            <a:ext cx="3319607" cy="4541295"/>
          </a:xfrm>
        </p:spPr>
        <p:txBody>
          <a:bodyPr>
            <a:normAutofit/>
          </a:bodyPr>
          <a:lstStyle/>
          <a:p>
            <a:r>
              <a:rPr lang="en-US" sz="2200" dirty="0"/>
              <a:t>But in this app, we want some screens to be joined with a bottom tab navigator.</a:t>
            </a:r>
            <a:endParaRPr lang="en-US" sz="1500" dirty="0">
              <a:solidFill>
                <a:prstClr val="black"/>
              </a:solidFill>
              <a:latin typeface="Lucida Console" panose="020B0609040504020204" pitchFamily="49" charset="0"/>
            </a:endParaRPr>
          </a:p>
          <a:p>
            <a:pPr marL="0" indent="0">
              <a:buNone/>
            </a:pPr>
            <a:endParaRPr lang="en-US" sz="2000" dirty="0"/>
          </a:p>
        </p:txBody>
      </p:sp>
      <p:sp>
        <p:nvSpPr>
          <p:cNvPr id="4" name="Rectangle 3">
            <a:extLst>
              <a:ext uri="{FF2B5EF4-FFF2-40B4-BE49-F238E27FC236}">
                <a16:creationId xmlns:a16="http://schemas.microsoft.com/office/drawing/2014/main" id="{53538DBE-7AA5-4BFE-AAE8-BA3C0559B7C8}"/>
              </a:ext>
            </a:extLst>
          </p:cNvPr>
          <p:cNvSpPr/>
          <p:nvPr/>
        </p:nvSpPr>
        <p:spPr>
          <a:xfrm>
            <a:off x="4896091" y="2152891"/>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SignupScreen</a:t>
            </a:r>
            <a:endParaRPr lang="en-US" dirty="0"/>
          </a:p>
        </p:txBody>
      </p:sp>
      <p:sp>
        <p:nvSpPr>
          <p:cNvPr id="6" name="Rectangle 5">
            <a:extLst>
              <a:ext uri="{FF2B5EF4-FFF2-40B4-BE49-F238E27FC236}">
                <a16:creationId xmlns:a16="http://schemas.microsoft.com/office/drawing/2014/main" id="{2B76A633-7042-4540-8D95-F46F1EDE2266}"/>
              </a:ext>
            </a:extLst>
          </p:cNvPr>
          <p:cNvSpPr/>
          <p:nvPr/>
        </p:nvSpPr>
        <p:spPr>
          <a:xfrm>
            <a:off x="8104208" y="2152890"/>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SigninScreen</a:t>
            </a:r>
            <a:endParaRPr lang="en-US" dirty="0"/>
          </a:p>
        </p:txBody>
      </p:sp>
      <p:grpSp>
        <p:nvGrpSpPr>
          <p:cNvPr id="13" name="Group 12">
            <a:extLst>
              <a:ext uri="{FF2B5EF4-FFF2-40B4-BE49-F238E27FC236}">
                <a16:creationId xmlns:a16="http://schemas.microsoft.com/office/drawing/2014/main" id="{D3A8496D-E36E-4418-B719-D99A3FC03723}"/>
              </a:ext>
            </a:extLst>
          </p:cNvPr>
          <p:cNvGrpSpPr/>
          <p:nvPr/>
        </p:nvGrpSpPr>
        <p:grpSpPr>
          <a:xfrm>
            <a:off x="4896091" y="3695836"/>
            <a:ext cx="5644589" cy="2288501"/>
            <a:chOff x="4896091" y="3116137"/>
            <a:chExt cx="5644589" cy="2288501"/>
          </a:xfrm>
        </p:grpSpPr>
        <p:sp>
          <p:nvSpPr>
            <p:cNvPr id="7" name="Rectangle 6">
              <a:extLst>
                <a:ext uri="{FF2B5EF4-FFF2-40B4-BE49-F238E27FC236}">
                  <a16:creationId xmlns:a16="http://schemas.microsoft.com/office/drawing/2014/main" id="{F355FD60-72A3-49C7-8166-670DDF08A903}"/>
                </a:ext>
              </a:extLst>
            </p:cNvPr>
            <p:cNvSpPr/>
            <p:nvPr/>
          </p:nvSpPr>
          <p:spPr>
            <a:xfrm>
              <a:off x="4896091"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TrackListScreen</a:t>
              </a:r>
              <a:endParaRPr lang="en-US" dirty="0"/>
            </a:p>
          </p:txBody>
        </p:sp>
        <p:sp>
          <p:nvSpPr>
            <p:cNvPr id="8" name="Rectangle 7">
              <a:extLst>
                <a:ext uri="{FF2B5EF4-FFF2-40B4-BE49-F238E27FC236}">
                  <a16:creationId xmlns:a16="http://schemas.microsoft.com/office/drawing/2014/main" id="{C3E4BF58-7149-4CB9-84A1-2DDF8AEAD7BD}"/>
                </a:ext>
              </a:extLst>
            </p:cNvPr>
            <p:cNvSpPr/>
            <p:nvPr/>
          </p:nvSpPr>
          <p:spPr>
            <a:xfrm>
              <a:off x="8104209"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TrackDetailScreen</a:t>
              </a:r>
              <a:endParaRPr lang="en-US" dirty="0"/>
            </a:p>
          </p:txBody>
        </p:sp>
        <p:sp>
          <p:nvSpPr>
            <p:cNvPr id="9" name="Rectangle 8">
              <a:extLst>
                <a:ext uri="{FF2B5EF4-FFF2-40B4-BE49-F238E27FC236}">
                  <a16:creationId xmlns:a16="http://schemas.microsoft.com/office/drawing/2014/main" id="{8C5B0B33-844E-4F4E-A1AE-C41500B66701}"/>
                </a:ext>
              </a:extLst>
            </p:cNvPr>
            <p:cNvSpPr/>
            <p:nvPr/>
          </p:nvSpPr>
          <p:spPr>
            <a:xfrm>
              <a:off x="4896092" y="4294405"/>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TrackCreateScreen</a:t>
              </a:r>
              <a:endParaRPr lang="en-US" dirty="0"/>
            </a:p>
          </p:txBody>
        </p:sp>
        <p:sp>
          <p:nvSpPr>
            <p:cNvPr id="10" name="Rectangle 9">
              <a:extLst>
                <a:ext uri="{FF2B5EF4-FFF2-40B4-BE49-F238E27FC236}">
                  <a16:creationId xmlns:a16="http://schemas.microsoft.com/office/drawing/2014/main" id="{F9841FEF-F830-43FB-96B9-5E521CB2347E}"/>
                </a:ext>
              </a:extLst>
            </p:cNvPr>
            <p:cNvSpPr/>
            <p:nvPr/>
          </p:nvSpPr>
          <p:spPr>
            <a:xfrm>
              <a:off x="4896092" y="4901139"/>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AccountScreen</a:t>
              </a:r>
              <a:endParaRPr lang="en-US" dirty="0"/>
            </a:p>
          </p:txBody>
        </p:sp>
      </p:grpSp>
      <p:cxnSp>
        <p:nvCxnSpPr>
          <p:cNvPr id="12" name="Straight Arrow Connector 11">
            <a:extLst>
              <a:ext uri="{FF2B5EF4-FFF2-40B4-BE49-F238E27FC236}">
                <a16:creationId xmlns:a16="http://schemas.microsoft.com/office/drawing/2014/main" id="{792174D9-D6A2-4348-9592-94D30A5502FF}"/>
              </a:ext>
            </a:extLst>
          </p:cNvPr>
          <p:cNvCxnSpPr>
            <a:stCxn id="4" idx="3"/>
            <a:endCxn id="6" idx="1"/>
          </p:cNvCxnSpPr>
          <p:nvPr/>
        </p:nvCxnSpPr>
        <p:spPr>
          <a:xfrm flipV="1">
            <a:off x="7332562" y="2404640"/>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F40C2B5-1D40-45C7-983C-A379FFF5376E}"/>
              </a:ext>
            </a:extLst>
          </p:cNvPr>
          <p:cNvSpPr/>
          <p:nvPr/>
        </p:nvSpPr>
        <p:spPr>
          <a:xfrm>
            <a:off x="4896092" y="2634587"/>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StackNavigator</a:t>
            </a:r>
            <a:endParaRPr lang="en-US" dirty="0"/>
          </a:p>
        </p:txBody>
      </p:sp>
      <p:sp>
        <p:nvSpPr>
          <p:cNvPr id="19" name="Rectangle 18">
            <a:extLst>
              <a:ext uri="{FF2B5EF4-FFF2-40B4-BE49-F238E27FC236}">
                <a16:creationId xmlns:a16="http://schemas.microsoft.com/office/drawing/2014/main" id="{E0D6BE5E-7570-4EF0-B2F7-2E856BCE0D96}"/>
              </a:ext>
            </a:extLst>
          </p:cNvPr>
          <p:cNvSpPr/>
          <p:nvPr/>
        </p:nvSpPr>
        <p:spPr>
          <a:xfrm>
            <a:off x="4896091" y="4201473"/>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StackNavigator</a:t>
            </a:r>
            <a:endParaRPr lang="en-US" dirty="0"/>
          </a:p>
        </p:txBody>
      </p:sp>
      <p:cxnSp>
        <p:nvCxnSpPr>
          <p:cNvPr id="20" name="Straight Arrow Connector 19">
            <a:extLst>
              <a:ext uri="{FF2B5EF4-FFF2-40B4-BE49-F238E27FC236}">
                <a16:creationId xmlns:a16="http://schemas.microsoft.com/office/drawing/2014/main" id="{5829FD74-B5BE-4853-BDA1-DB36EB579C06}"/>
              </a:ext>
            </a:extLst>
          </p:cNvPr>
          <p:cNvCxnSpPr/>
          <p:nvPr/>
        </p:nvCxnSpPr>
        <p:spPr>
          <a:xfrm flipV="1">
            <a:off x="7332562" y="3982094"/>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106A62B-6A2F-4509-8A04-550DC346D943}"/>
              </a:ext>
            </a:extLst>
          </p:cNvPr>
          <p:cNvSpPr/>
          <p:nvPr/>
        </p:nvSpPr>
        <p:spPr>
          <a:xfrm>
            <a:off x="2648665" y="3695836"/>
            <a:ext cx="2247425" cy="22885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Bottom Tab Navigator</a:t>
            </a:r>
          </a:p>
        </p:txBody>
      </p:sp>
    </p:spTree>
    <p:extLst>
      <p:ext uri="{BB962C8B-B14F-4D97-AF65-F5344CB8AC3E}">
        <p14:creationId xmlns:p14="http://schemas.microsoft.com/office/powerpoint/2010/main" val="3114016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Setting Up Our New App</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3" y="1873767"/>
            <a:ext cx="4211259" cy="4541295"/>
          </a:xfrm>
        </p:spPr>
        <p:txBody>
          <a:bodyPr>
            <a:normAutofit/>
          </a:bodyPr>
          <a:lstStyle/>
          <a:p>
            <a:r>
              <a:rPr lang="en-US" sz="2200" dirty="0"/>
              <a:t>All that remains is how to get to “auth flow” to “not auth flow” This is a good use case for the Switch Navigator.</a:t>
            </a:r>
          </a:p>
        </p:txBody>
      </p:sp>
      <p:sp>
        <p:nvSpPr>
          <p:cNvPr id="4" name="Rectangle 3">
            <a:extLst>
              <a:ext uri="{FF2B5EF4-FFF2-40B4-BE49-F238E27FC236}">
                <a16:creationId xmlns:a16="http://schemas.microsoft.com/office/drawing/2014/main" id="{53538DBE-7AA5-4BFE-AAE8-BA3C0559B7C8}"/>
              </a:ext>
            </a:extLst>
          </p:cNvPr>
          <p:cNvSpPr/>
          <p:nvPr/>
        </p:nvSpPr>
        <p:spPr>
          <a:xfrm>
            <a:off x="4896091" y="2152891"/>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SignupScreen</a:t>
            </a:r>
            <a:endParaRPr lang="en-US" dirty="0"/>
          </a:p>
        </p:txBody>
      </p:sp>
      <p:sp>
        <p:nvSpPr>
          <p:cNvPr id="6" name="Rectangle 5">
            <a:extLst>
              <a:ext uri="{FF2B5EF4-FFF2-40B4-BE49-F238E27FC236}">
                <a16:creationId xmlns:a16="http://schemas.microsoft.com/office/drawing/2014/main" id="{2B76A633-7042-4540-8D95-F46F1EDE2266}"/>
              </a:ext>
            </a:extLst>
          </p:cNvPr>
          <p:cNvSpPr/>
          <p:nvPr/>
        </p:nvSpPr>
        <p:spPr>
          <a:xfrm>
            <a:off x="8104208" y="2152890"/>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SigninScreen</a:t>
            </a:r>
            <a:endParaRPr lang="en-US" dirty="0"/>
          </a:p>
        </p:txBody>
      </p:sp>
      <p:grpSp>
        <p:nvGrpSpPr>
          <p:cNvPr id="13" name="Group 12">
            <a:extLst>
              <a:ext uri="{FF2B5EF4-FFF2-40B4-BE49-F238E27FC236}">
                <a16:creationId xmlns:a16="http://schemas.microsoft.com/office/drawing/2014/main" id="{D3A8496D-E36E-4418-B719-D99A3FC03723}"/>
              </a:ext>
            </a:extLst>
          </p:cNvPr>
          <p:cNvGrpSpPr/>
          <p:nvPr/>
        </p:nvGrpSpPr>
        <p:grpSpPr>
          <a:xfrm>
            <a:off x="4896091" y="3695836"/>
            <a:ext cx="5644589" cy="2288501"/>
            <a:chOff x="4896091" y="3116137"/>
            <a:chExt cx="5644589" cy="2288501"/>
          </a:xfrm>
        </p:grpSpPr>
        <p:sp>
          <p:nvSpPr>
            <p:cNvPr id="7" name="Rectangle 6">
              <a:extLst>
                <a:ext uri="{FF2B5EF4-FFF2-40B4-BE49-F238E27FC236}">
                  <a16:creationId xmlns:a16="http://schemas.microsoft.com/office/drawing/2014/main" id="{F355FD60-72A3-49C7-8166-670DDF08A903}"/>
                </a:ext>
              </a:extLst>
            </p:cNvPr>
            <p:cNvSpPr/>
            <p:nvPr/>
          </p:nvSpPr>
          <p:spPr>
            <a:xfrm>
              <a:off x="4896091"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TrackListScreen</a:t>
              </a:r>
              <a:endParaRPr lang="en-US" dirty="0"/>
            </a:p>
          </p:txBody>
        </p:sp>
        <p:sp>
          <p:nvSpPr>
            <p:cNvPr id="8" name="Rectangle 7">
              <a:extLst>
                <a:ext uri="{FF2B5EF4-FFF2-40B4-BE49-F238E27FC236}">
                  <a16:creationId xmlns:a16="http://schemas.microsoft.com/office/drawing/2014/main" id="{C3E4BF58-7149-4CB9-84A1-2DDF8AEAD7BD}"/>
                </a:ext>
              </a:extLst>
            </p:cNvPr>
            <p:cNvSpPr/>
            <p:nvPr/>
          </p:nvSpPr>
          <p:spPr>
            <a:xfrm>
              <a:off x="8104209"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TrackDetailScreen</a:t>
              </a:r>
              <a:endParaRPr lang="en-US" dirty="0"/>
            </a:p>
          </p:txBody>
        </p:sp>
        <p:sp>
          <p:nvSpPr>
            <p:cNvPr id="9" name="Rectangle 8">
              <a:extLst>
                <a:ext uri="{FF2B5EF4-FFF2-40B4-BE49-F238E27FC236}">
                  <a16:creationId xmlns:a16="http://schemas.microsoft.com/office/drawing/2014/main" id="{8C5B0B33-844E-4F4E-A1AE-C41500B66701}"/>
                </a:ext>
              </a:extLst>
            </p:cNvPr>
            <p:cNvSpPr/>
            <p:nvPr/>
          </p:nvSpPr>
          <p:spPr>
            <a:xfrm>
              <a:off x="4896092" y="4294405"/>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TrackCreateScreen</a:t>
              </a:r>
              <a:endParaRPr lang="en-US" dirty="0"/>
            </a:p>
          </p:txBody>
        </p:sp>
        <p:sp>
          <p:nvSpPr>
            <p:cNvPr id="10" name="Rectangle 9">
              <a:extLst>
                <a:ext uri="{FF2B5EF4-FFF2-40B4-BE49-F238E27FC236}">
                  <a16:creationId xmlns:a16="http://schemas.microsoft.com/office/drawing/2014/main" id="{F9841FEF-F830-43FB-96B9-5E521CB2347E}"/>
                </a:ext>
              </a:extLst>
            </p:cNvPr>
            <p:cNvSpPr/>
            <p:nvPr/>
          </p:nvSpPr>
          <p:spPr>
            <a:xfrm>
              <a:off x="4896092" y="4901139"/>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AccountScreen</a:t>
              </a:r>
              <a:endParaRPr lang="en-US" dirty="0"/>
            </a:p>
          </p:txBody>
        </p:sp>
      </p:grpSp>
      <p:cxnSp>
        <p:nvCxnSpPr>
          <p:cNvPr id="12" name="Straight Arrow Connector 11">
            <a:extLst>
              <a:ext uri="{FF2B5EF4-FFF2-40B4-BE49-F238E27FC236}">
                <a16:creationId xmlns:a16="http://schemas.microsoft.com/office/drawing/2014/main" id="{792174D9-D6A2-4348-9592-94D30A5502FF}"/>
              </a:ext>
            </a:extLst>
          </p:cNvPr>
          <p:cNvCxnSpPr>
            <a:stCxn id="4" idx="3"/>
            <a:endCxn id="6" idx="1"/>
          </p:cNvCxnSpPr>
          <p:nvPr/>
        </p:nvCxnSpPr>
        <p:spPr>
          <a:xfrm flipV="1">
            <a:off x="7332562" y="2404640"/>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F40C2B5-1D40-45C7-983C-A379FFF5376E}"/>
              </a:ext>
            </a:extLst>
          </p:cNvPr>
          <p:cNvSpPr/>
          <p:nvPr/>
        </p:nvSpPr>
        <p:spPr>
          <a:xfrm>
            <a:off x="4896092" y="2634587"/>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StackNavigator</a:t>
            </a:r>
            <a:endParaRPr lang="en-US" dirty="0"/>
          </a:p>
        </p:txBody>
      </p:sp>
      <p:sp>
        <p:nvSpPr>
          <p:cNvPr id="19" name="Rectangle 18">
            <a:extLst>
              <a:ext uri="{FF2B5EF4-FFF2-40B4-BE49-F238E27FC236}">
                <a16:creationId xmlns:a16="http://schemas.microsoft.com/office/drawing/2014/main" id="{E0D6BE5E-7570-4EF0-B2F7-2E856BCE0D96}"/>
              </a:ext>
            </a:extLst>
          </p:cNvPr>
          <p:cNvSpPr/>
          <p:nvPr/>
        </p:nvSpPr>
        <p:spPr>
          <a:xfrm>
            <a:off x="4896091" y="4201473"/>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StackNavigator</a:t>
            </a:r>
            <a:endParaRPr lang="en-US" dirty="0"/>
          </a:p>
        </p:txBody>
      </p:sp>
      <p:cxnSp>
        <p:nvCxnSpPr>
          <p:cNvPr id="20" name="Straight Arrow Connector 19">
            <a:extLst>
              <a:ext uri="{FF2B5EF4-FFF2-40B4-BE49-F238E27FC236}">
                <a16:creationId xmlns:a16="http://schemas.microsoft.com/office/drawing/2014/main" id="{5829FD74-B5BE-4853-BDA1-DB36EB579C06}"/>
              </a:ext>
            </a:extLst>
          </p:cNvPr>
          <p:cNvCxnSpPr/>
          <p:nvPr/>
        </p:nvCxnSpPr>
        <p:spPr>
          <a:xfrm flipV="1">
            <a:off x="7332562" y="3982094"/>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106A62B-6A2F-4509-8A04-550DC346D943}"/>
              </a:ext>
            </a:extLst>
          </p:cNvPr>
          <p:cNvSpPr/>
          <p:nvPr/>
        </p:nvSpPr>
        <p:spPr>
          <a:xfrm>
            <a:off x="2648665" y="3695836"/>
            <a:ext cx="2247425" cy="22885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Bottom Tab Navigator</a:t>
            </a:r>
          </a:p>
        </p:txBody>
      </p:sp>
    </p:spTree>
    <p:extLst>
      <p:ext uri="{BB962C8B-B14F-4D97-AF65-F5344CB8AC3E}">
        <p14:creationId xmlns:p14="http://schemas.microsoft.com/office/powerpoint/2010/main" val="3464032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Setting Up Our New App</a:t>
            </a:r>
            <a:endParaRPr lang="en-US" dirty="0"/>
          </a:p>
        </p:txBody>
      </p:sp>
      <p:grpSp>
        <p:nvGrpSpPr>
          <p:cNvPr id="16" name="Group 15">
            <a:extLst>
              <a:ext uri="{FF2B5EF4-FFF2-40B4-BE49-F238E27FC236}">
                <a16:creationId xmlns:a16="http://schemas.microsoft.com/office/drawing/2014/main" id="{97C5F8DB-C88F-443C-A63A-A1100710C33F}"/>
              </a:ext>
            </a:extLst>
          </p:cNvPr>
          <p:cNvGrpSpPr/>
          <p:nvPr/>
        </p:nvGrpSpPr>
        <p:grpSpPr>
          <a:xfrm>
            <a:off x="401241" y="2152891"/>
            <a:ext cx="10139439" cy="3831446"/>
            <a:chOff x="401241" y="2152891"/>
            <a:chExt cx="10139439" cy="3831446"/>
          </a:xfrm>
        </p:grpSpPr>
        <p:grpSp>
          <p:nvGrpSpPr>
            <p:cNvPr id="13" name="Group 12">
              <a:extLst>
                <a:ext uri="{FF2B5EF4-FFF2-40B4-BE49-F238E27FC236}">
                  <a16:creationId xmlns:a16="http://schemas.microsoft.com/office/drawing/2014/main" id="{D3A8496D-E36E-4418-B719-D99A3FC03723}"/>
                </a:ext>
              </a:extLst>
            </p:cNvPr>
            <p:cNvGrpSpPr/>
            <p:nvPr/>
          </p:nvGrpSpPr>
          <p:grpSpPr>
            <a:xfrm>
              <a:off x="4896091" y="3695836"/>
              <a:ext cx="5644589" cy="2288501"/>
              <a:chOff x="4896091" y="3116137"/>
              <a:chExt cx="5644589" cy="2288501"/>
            </a:xfrm>
          </p:grpSpPr>
          <p:sp>
            <p:nvSpPr>
              <p:cNvPr id="7" name="Rectangle 6">
                <a:extLst>
                  <a:ext uri="{FF2B5EF4-FFF2-40B4-BE49-F238E27FC236}">
                    <a16:creationId xmlns:a16="http://schemas.microsoft.com/office/drawing/2014/main" id="{F355FD60-72A3-49C7-8166-670DDF08A903}"/>
                  </a:ext>
                </a:extLst>
              </p:cNvPr>
              <p:cNvSpPr/>
              <p:nvPr/>
            </p:nvSpPr>
            <p:spPr>
              <a:xfrm>
                <a:off x="4896091"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TrackListScreen</a:t>
                </a:r>
                <a:endParaRPr lang="en-US" dirty="0"/>
              </a:p>
            </p:txBody>
          </p:sp>
          <p:sp>
            <p:nvSpPr>
              <p:cNvPr id="8" name="Rectangle 7">
                <a:extLst>
                  <a:ext uri="{FF2B5EF4-FFF2-40B4-BE49-F238E27FC236}">
                    <a16:creationId xmlns:a16="http://schemas.microsoft.com/office/drawing/2014/main" id="{C3E4BF58-7149-4CB9-84A1-2DDF8AEAD7BD}"/>
                  </a:ext>
                </a:extLst>
              </p:cNvPr>
              <p:cNvSpPr/>
              <p:nvPr/>
            </p:nvSpPr>
            <p:spPr>
              <a:xfrm>
                <a:off x="8104209"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TrackDetailScreen</a:t>
                </a:r>
                <a:endParaRPr lang="en-US" dirty="0"/>
              </a:p>
            </p:txBody>
          </p:sp>
          <p:sp>
            <p:nvSpPr>
              <p:cNvPr id="9" name="Rectangle 8">
                <a:extLst>
                  <a:ext uri="{FF2B5EF4-FFF2-40B4-BE49-F238E27FC236}">
                    <a16:creationId xmlns:a16="http://schemas.microsoft.com/office/drawing/2014/main" id="{8C5B0B33-844E-4F4E-A1AE-C41500B66701}"/>
                  </a:ext>
                </a:extLst>
              </p:cNvPr>
              <p:cNvSpPr/>
              <p:nvPr/>
            </p:nvSpPr>
            <p:spPr>
              <a:xfrm>
                <a:off x="4896092" y="4294405"/>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TrackCreateScreen</a:t>
                </a:r>
                <a:endParaRPr lang="en-US" dirty="0"/>
              </a:p>
            </p:txBody>
          </p:sp>
          <p:sp>
            <p:nvSpPr>
              <p:cNvPr id="10" name="Rectangle 9">
                <a:extLst>
                  <a:ext uri="{FF2B5EF4-FFF2-40B4-BE49-F238E27FC236}">
                    <a16:creationId xmlns:a16="http://schemas.microsoft.com/office/drawing/2014/main" id="{F9841FEF-F830-43FB-96B9-5E521CB2347E}"/>
                  </a:ext>
                </a:extLst>
              </p:cNvPr>
              <p:cNvSpPr/>
              <p:nvPr/>
            </p:nvSpPr>
            <p:spPr>
              <a:xfrm>
                <a:off x="4896092" y="4901139"/>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AccountScreen</a:t>
                </a:r>
                <a:endParaRPr lang="en-US" dirty="0"/>
              </a:p>
            </p:txBody>
          </p:sp>
        </p:grpSp>
        <p:grpSp>
          <p:nvGrpSpPr>
            <p:cNvPr id="14" name="Group 13">
              <a:extLst>
                <a:ext uri="{FF2B5EF4-FFF2-40B4-BE49-F238E27FC236}">
                  <a16:creationId xmlns:a16="http://schemas.microsoft.com/office/drawing/2014/main" id="{9F284D22-CF6E-494C-B8A1-C7DA514502E5}"/>
                </a:ext>
              </a:extLst>
            </p:cNvPr>
            <p:cNvGrpSpPr/>
            <p:nvPr/>
          </p:nvGrpSpPr>
          <p:grpSpPr>
            <a:xfrm>
              <a:off x="2648665" y="2152891"/>
              <a:ext cx="5644589" cy="799343"/>
              <a:chOff x="4896091" y="2152890"/>
              <a:chExt cx="5644589" cy="799343"/>
            </a:xfrm>
          </p:grpSpPr>
          <p:sp>
            <p:nvSpPr>
              <p:cNvPr id="4" name="Rectangle 3">
                <a:extLst>
                  <a:ext uri="{FF2B5EF4-FFF2-40B4-BE49-F238E27FC236}">
                    <a16:creationId xmlns:a16="http://schemas.microsoft.com/office/drawing/2014/main" id="{53538DBE-7AA5-4BFE-AAE8-BA3C0559B7C8}"/>
                  </a:ext>
                </a:extLst>
              </p:cNvPr>
              <p:cNvSpPr/>
              <p:nvPr/>
            </p:nvSpPr>
            <p:spPr>
              <a:xfrm>
                <a:off x="4896091" y="2152891"/>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SignupScreen</a:t>
                </a:r>
                <a:endParaRPr lang="en-US" dirty="0"/>
              </a:p>
            </p:txBody>
          </p:sp>
          <p:sp>
            <p:nvSpPr>
              <p:cNvPr id="6" name="Rectangle 5">
                <a:extLst>
                  <a:ext uri="{FF2B5EF4-FFF2-40B4-BE49-F238E27FC236}">
                    <a16:creationId xmlns:a16="http://schemas.microsoft.com/office/drawing/2014/main" id="{2B76A633-7042-4540-8D95-F46F1EDE2266}"/>
                  </a:ext>
                </a:extLst>
              </p:cNvPr>
              <p:cNvSpPr/>
              <p:nvPr/>
            </p:nvSpPr>
            <p:spPr>
              <a:xfrm>
                <a:off x="8104208" y="2152890"/>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SigninScreen</a:t>
                </a:r>
                <a:endParaRPr lang="en-US" dirty="0"/>
              </a:p>
            </p:txBody>
          </p:sp>
          <p:cxnSp>
            <p:nvCxnSpPr>
              <p:cNvPr id="12" name="Straight Arrow Connector 11">
                <a:extLst>
                  <a:ext uri="{FF2B5EF4-FFF2-40B4-BE49-F238E27FC236}">
                    <a16:creationId xmlns:a16="http://schemas.microsoft.com/office/drawing/2014/main" id="{792174D9-D6A2-4348-9592-94D30A5502FF}"/>
                  </a:ext>
                </a:extLst>
              </p:cNvPr>
              <p:cNvCxnSpPr>
                <a:stCxn id="4" idx="3"/>
                <a:endCxn id="6" idx="1"/>
              </p:cNvCxnSpPr>
              <p:nvPr/>
            </p:nvCxnSpPr>
            <p:spPr>
              <a:xfrm flipV="1">
                <a:off x="7332562" y="2404640"/>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F40C2B5-1D40-45C7-983C-A379FFF5376E}"/>
                  </a:ext>
                </a:extLst>
              </p:cNvPr>
              <p:cNvSpPr/>
              <p:nvPr/>
            </p:nvSpPr>
            <p:spPr>
              <a:xfrm>
                <a:off x="4896092" y="2634587"/>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StackNavigator</a:t>
                </a:r>
                <a:endParaRPr lang="en-US" dirty="0"/>
              </a:p>
            </p:txBody>
          </p:sp>
        </p:grpSp>
        <p:sp>
          <p:nvSpPr>
            <p:cNvPr id="19" name="Rectangle 18">
              <a:extLst>
                <a:ext uri="{FF2B5EF4-FFF2-40B4-BE49-F238E27FC236}">
                  <a16:creationId xmlns:a16="http://schemas.microsoft.com/office/drawing/2014/main" id="{E0D6BE5E-7570-4EF0-B2F7-2E856BCE0D96}"/>
                </a:ext>
              </a:extLst>
            </p:cNvPr>
            <p:cNvSpPr/>
            <p:nvPr/>
          </p:nvSpPr>
          <p:spPr>
            <a:xfrm>
              <a:off x="4896091" y="4201473"/>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StackNavigator</a:t>
              </a:r>
              <a:endParaRPr lang="en-US" dirty="0"/>
            </a:p>
          </p:txBody>
        </p:sp>
        <p:cxnSp>
          <p:nvCxnSpPr>
            <p:cNvPr id="20" name="Straight Arrow Connector 19">
              <a:extLst>
                <a:ext uri="{FF2B5EF4-FFF2-40B4-BE49-F238E27FC236}">
                  <a16:creationId xmlns:a16="http://schemas.microsoft.com/office/drawing/2014/main" id="{5829FD74-B5BE-4853-BDA1-DB36EB579C06}"/>
                </a:ext>
              </a:extLst>
            </p:cNvPr>
            <p:cNvCxnSpPr/>
            <p:nvPr/>
          </p:nvCxnSpPr>
          <p:spPr>
            <a:xfrm flipV="1">
              <a:off x="7332562" y="3982094"/>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106A62B-6A2F-4509-8A04-550DC346D943}"/>
                </a:ext>
              </a:extLst>
            </p:cNvPr>
            <p:cNvSpPr/>
            <p:nvPr/>
          </p:nvSpPr>
          <p:spPr>
            <a:xfrm>
              <a:off x="2648665" y="3695836"/>
              <a:ext cx="2247425" cy="22885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Bottom Tab Navigator</a:t>
              </a:r>
            </a:p>
          </p:txBody>
        </p:sp>
        <p:sp>
          <p:nvSpPr>
            <p:cNvPr id="21" name="Rectangle 20">
              <a:extLst>
                <a:ext uri="{FF2B5EF4-FFF2-40B4-BE49-F238E27FC236}">
                  <a16:creationId xmlns:a16="http://schemas.microsoft.com/office/drawing/2014/main" id="{756E4BBE-AD10-4EAB-9CE5-93BC96028FFC}"/>
                </a:ext>
              </a:extLst>
            </p:cNvPr>
            <p:cNvSpPr/>
            <p:nvPr/>
          </p:nvSpPr>
          <p:spPr>
            <a:xfrm>
              <a:off x="401241" y="2152892"/>
              <a:ext cx="2247425" cy="383144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SwitchNavigator</a:t>
              </a:r>
              <a:endParaRPr lang="en-US" dirty="0"/>
            </a:p>
          </p:txBody>
        </p:sp>
      </p:grpSp>
    </p:spTree>
    <p:extLst>
      <p:ext uri="{BB962C8B-B14F-4D97-AF65-F5344CB8AC3E}">
        <p14:creationId xmlns:p14="http://schemas.microsoft.com/office/powerpoint/2010/main" val="28350889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Setting Up Our New App</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4" y="1873767"/>
            <a:ext cx="7278548" cy="4541295"/>
          </a:xfrm>
        </p:spPr>
        <p:txBody>
          <a:bodyPr>
            <a:normAutofit fontScale="92500"/>
          </a:bodyPr>
          <a:lstStyle/>
          <a:p>
            <a:r>
              <a:rPr lang="en-US" sz="2200" dirty="0"/>
              <a:t>I bring all of that up because it is going to slightly change some of the things we need to install/set up.</a:t>
            </a:r>
          </a:p>
          <a:p>
            <a:endParaRPr lang="en-US" sz="2200" dirty="0"/>
          </a:p>
          <a:p>
            <a:r>
              <a:rPr lang="en-US" sz="2200" dirty="0"/>
              <a:t>Once again, we open up a new terminal window.</a:t>
            </a:r>
          </a:p>
          <a:p>
            <a:pPr lvl="1"/>
            <a:r>
              <a:rPr lang="en-US" sz="2000" dirty="0"/>
              <a:t>New so that we don’t close down the Express server we just spun up.</a:t>
            </a:r>
          </a:p>
          <a:p>
            <a:pPr lvl="1"/>
            <a:endParaRPr lang="en-US" sz="2000" dirty="0"/>
          </a:p>
          <a:p>
            <a:r>
              <a:rPr lang="en-US" sz="2200" dirty="0"/>
              <a:t>We can navigate to a new directory (maybe one “close to” the track-server directory )? And type the following:</a:t>
            </a:r>
          </a:p>
          <a:p>
            <a:endParaRPr lang="en-US" sz="2200" dirty="0"/>
          </a:p>
          <a:p>
            <a:pPr marL="0" indent="0" algn="ctr">
              <a:buNone/>
            </a:pPr>
            <a:r>
              <a:rPr lang="en-US" sz="1500" dirty="0">
                <a:solidFill>
                  <a:prstClr val="black"/>
                </a:solidFill>
                <a:latin typeface="Lucida Console" panose="020B0609040504020204" pitchFamily="49" charset="0"/>
              </a:rPr>
              <a:t> </a:t>
            </a:r>
            <a:r>
              <a:rPr lang="en-US" sz="1500" dirty="0" err="1">
                <a:solidFill>
                  <a:prstClr val="black"/>
                </a:solidFill>
                <a:latin typeface="Lucida Console" panose="020B0609040504020204" pitchFamily="49" charset="0"/>
              </a:rPr>
              <a:t>npx</a:t>
            </a:r>
            <a:r>
              <a:rPr lang="en-US" sz="1500" dirty="0">
                <a:solidFill>
                  <a:prstClr val="black"/>
                </a:solidFill>
                <a:latin typeface="Lucida Console" panose="020B0609040504020204" pitchFamily="49" charset="0"/>
              </a:rPr>
              <a:t> expo-cli </a:t>
            </a:r>
            <a:r>
              <a:rPr lang="en-US" sz="1500" dirty="0" err="1">
                <a:solidFill>
                  <a:prstClr val="black"/>
                </a:solidFill>
                <a:latin typeface="Lucida Console" panose="020B0609040504020204" pitchFamily="49" charset="0"/>
              </a:rPr>
              <a:t>init</a:t>
            </a:r>
            <a:r>
              <a:rPr lang="en-US" sz="1500" dirty="0">
                <a:solidFill>
                  <a:prstClr val="black"/>
                </a:solidFill>
                <a:latin typeface="Lucida Console" panose="020B0609040504020204" pitchFamily="49" charset="0"/>
              </a:rPr>
              <a:t> tracks --npm --template blank --name Tracks</a:t>
            </a:r>
          </a:p>
          <a:p>
            <a:pPr marL="0" indent="0">
              <a:buNone/>
            </a:pPr>
            <a:endParaRPr lang="en-US" sz="2000" dirty="0"/>
          </a:p>
        </p:txBody>
      </p:sp>
      <p:pic>
        <p:nvPicPr>
          <p:cNvPr id="5" name="Picture 4">
            <a:extLst>
              <a:ext uri="{FF2B5EF4-FFF2-40B4-BE49-F238E27FC236}">
                <a16:creationId xmlns:a16="http://schemas.microsoft.com/office/drawing/2014/main" id="{7E8C0F29-7E0F-43B2-9ED3-4CC8BE8251A7}"/>
              </a:ext>
            </a:extLst>
          </p:cNvPr>
          <p:cNvPicPr>
            <a:picLocks noChangeAspect="1"/>
          </p:cNvPicPr>
          <p:nvPr/>
        </p:nvPicPr>
        <p:blipFill>
          <a:blip r:embed="rId2"/>
          <a:stretch>
            <a:fillRect/>
          </a:stretch>
        </p:blipFill>
        <p:spPr>
          <a:xfrm>
            <a:off x="7803412" y="2378597"/>
            <a:ext cx="4319086" cy="2545432"/>
          </a:xfrm>
          <a:prstGeom prst="rect">
            <a:avLst/>
          </a:prstGeom>
        </p:spPr>
      </p:pic>
    </p:spTree>
    <p:extLst>
      <p:ext uri="{BB962C8B-B14F-4D97-AF65-F5344CB8AC3E}">
        <p14:creationId xmlns:p14="http://schemas.microsoft.com/office/powerpoint/2010/main" val="590239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Setting Up Our New App</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4" y="1873767"/>
            <a:ext cx="4688054" cy="4541295"/>
          </a:xfrm>
        </p:spPr>
        <p:txBody>
          <a:bodyPr>
            <a:normAutofit/>
          </a:bodyPr>
          <a:lstStyle/>
          <a:p>
            <a:r>
              <a:rPr lang="en-US" sz="2200" dirty="0"/>
              <a:t>Change into the new project directory you just created…</a:t>
            </a:r>
          </a:p>
          <a:p>
            <a:endParaRPr lang="en-US" sz="2200" dirty="0">
              <a:solidFill>
                <a:prstClr val="black"/>
              </a:solidFill>
              <a:latin typeface="Lucida Console" panose="020B0609040504020204" pitchFamily="49" charset="0"/>
            </a:endParaRPr>
          </a:p>
          <a:p>
            <a:pPr marL="0" indent="0">
              <a:buNone/>
            </a:pPr>
            <a:r>
              <a:rPr lang="en-US" sz="2200" dirty="0">
                <a:solidFill>
                  <a:prstClr val="black"/>
                </a:solidFill>
                <a:latin typeface="Lucida Console" panose="020B0609040504020204" pitchFamily="49" charset="0"/>
              </a:rPr>
              <a:t>cd tracks</a:t>
            </a:r>
            <a:endParaRPr lang="en-US" sz="1500" dirty="0">
              <a:solidFill>
                <a:prstClr val="black"/>
              </a:solidFill>
              <a:latin typeface="Lucida Console" panose="020B0609040504020204" pitchFamily="49" charset="0"/>
            </a:endParaRPr>
          </a:p>
          <a:p>
            <a:pPr marL="0" indent="0">
              <a:buNone/>
            </a:pPr>
            <a:endParaRPr lang="en-US" sz="2000" dirty="0"/>
          </a:p>
        </p:txBody>
      </p:sp>
      <p:pic>
        <p:nvPicPr>
          <p:cNvPr id="6" name="Picture 5">
            <a:extLst>
              <a:ext uri="{FF2B5EF4-FFF2-40B4-BE49-F238E27FC236}">
                <a16:creationId xmlns:a16="http://schemas.microsoft.com/office/drawing/2014/main" id="{1405A204-42A8-4A82-894B-3A1B439AA61B}"/>
              </a:ext>
            </a:extLst>
          </p:cNvPr>
          <p:cNvPicPr>
            <a:picLocks noChangeAspect="1"/>
          </p:cNvPicPr>
          <p:nvPr/>
        </p:nvPicPr>
        <p:blipFill>
          <a:blip r:embed="rId2"/>
          <a:stretch>
            <a:fillRect/>
          </a:stretch>
        </p:blipFill>
        <p:spPr>
          <a:xfrm>
            <a:off x="5442351" y="1873767"/>
            <a:ext cx="5721644" cy="3302170"/>
          </a:xfrm>
          <a:prstGeom prst="rect">
            <a:avLst/>
          </a:prstGeom>
        </p:spPr>
      </p:pic>
    </p:spTree>
    <p:extLst>
      <p:ext uri="{BB962C8B-B14F-4D97-AF65-F5344CB8AC3E}">
        <p14:creationId xmlns:p14="http://schemas.microsoft.com/office/powerpoint/2010/main" val="20509752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Setting Up Our New App</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4" y="1873767"/>
            <a:ext cx="10108558" cy="4541295"/>
          </a:xfrm>
        </p:spPr>
        <p:txBody>
          <a:bodyPr>
            <a:normAutofit/>
          </a:bodyPr>
          <a:lstStyle/>
          <a:p>
            <a:r>
              <a:rPr lang="en-US" sz="2200" dirty="0"/>
              <a:t>Then install React Navigation</a:t>
            </a:r>
          </a:p>
          <a:p>
            <a:endParaRPr lang="en-US" sz="3600" dirty="0"/>
          </a:p>
          <a:p>
            <a:pPr marL="0" indent="0" algn="ctr">
              <a:buNone/>
            </a:pPr>
            <a:r>
              <a:rPr lang="en-US" sz="2400" dirty="0">
                <a:solidFill>
                  <a:prstClr val="black"/>
                </a:solidFill>
                <a:latin typeface="Lucida Console" panose="020B0609040504020204" pitchFamily="49" charset="0"/>
              </a:rPr>
              <a:t>npm install react-navigation –-legacy-peer-deps</a:t>
            </a:r>
          </a:p>
          <a:p>
            <a:pPr marL="0" indent="0">
              <a:buNone/>
            </a:pPr>
            <a:endParaRPr lang="en-US" sz="2000" dirty="0"/>
          </a:p>
        </p:txBody>
      </p:sp>
      <p:pic>
        <p:nvPicPr>
          <p:cNvPr id="5" name="Picture 4">
            <a:extLst>
              <a:ext uri="{FF2B5EF4-FFF2-40B4-BE49-F238E27FC236}">
                <a16:creationId xmlns:a16="http://schemas.microsoft.com/office/drawing/2014/main" id="{40080804-4204-46B0-AE64-A986CD660517}"/>
              </a:ext>
            </a:extLst>
          </p:cNvPr>
          <p:cNvPicPr>
            <a:picLocks noChangeAspect="1"/>
          </p:cNvPicPr>
          <p:nvPr/>
        </p:nvPicPr>
        <p:blipFill>
          <a:blip r:embed="rId2"/>
          <a:stretch>
            <a:fillRect/>
          </a:stretch>
        </p:blipFill>
        <p:spPr>
          <a:xfrm>
            <a:off x="3538169" y="3616601"/>
            <a:ext cx="5740695" cy="3340272"/>
          </a:xfrm>
          <a:prstGeom prst="rect">
            <a:avLst/>
          </a:prstGeom>
        </p:spPr>
      </p:pic>
    </p:spTree>
    <p:extLst>
      <p:ext uri="{BB962C8B-B14F-4D97-AF65-F5344CB8AC3E}">
        <p14:creationId xmlns:p14="http://schemas.microsoft.com/office/powerpoint/2010/main" val="2029789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200" dirty="0"/>
              <a:t>MongoDB is a mechanism to set up databases!</a:t>
            </a:r>
          </a:p>
          <a:p>
            <a:pPr lvl="1"/>
            <a:r>
              <a:rPr lang="en-US" sz="2000" dirty="0"/>
              <a:t>As we saw in the last slide deck: databases are tools for storing information that enables persistence in our apps.</a:t>
            </a:r>
          </a:p>
          <a:p>
            <a:pPr lvl="1"/>
            <a:endParaRPr lang="en-US" sz="2000" dirty="0"/>
          </a:p>
          <a:p>
            <a:r>
              <a:rPr lang="en-US" sz="2200" dirty="0"/>
              <a:t>MongoDB is cool for a couple of reasons:</a:t>
            </a:r>
          </a:p>
          <a:p>
            <a:pPr lvl="1"/>
            <a:r>
              <a:rPr lang="en-US" sz="1800" dirty="0"/>
              <a:t>It is relatively easy to set it up in the cloud!</a:t>
            </a:r>
          </a:p>
          <a:p>
            <a:pPr lvl="2"/>
            <a:r>
              <a:rPr lang="en-US" sz="1700" dirty="0"/>
              <a:t>So that the data isn’t tied to any one device.</a:t>
            </a:r>
          </a:p>
          <a:p>
            <a:pPr lvl="1"/>
            <a:r>
              <a:rPr lang="en-US" sz="2100" dirty="0"/>
              <a:t>The formatting of the data is basically JSON</a:t>
            </a:r>
          </a:p>
          <a:p>
            <a:pPr lvl="2"/>
            <a:r>
              <a:rPr lang="en-US" sz="2000" dirty="0"/>
              <a:t>i.e., it will make it pretty easy for our apps to give data to---and receive data from---the database.</a:t>
            </a:r>
          </a:p>
          <a:p>
            <a:endParaRPr lang="en-US" sz="2000" dirty="0"/>
          </a:p>
        </p:txBody>
      </p:sp>
    </p:spTree>
    <p:extLst>
      <p:ext uri="{BB962C8B-B14F-4D97-AF65-F5344CB8AC3E}">
        <p14:creationId xmlns:p14="http://schemas.microsoft.com/office/powerpoint/2010/main" val="1269357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Setting Up Our New App</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4" y="1873767"/>
            <a:ext cx="11015622" cy="4541295"/>
          </a:xfrm>
        </p:spPr>
        <p:txBody>
          <a:bodyPr>
            <a:normAutofit/>
          </a:bodyPr>
          <a:lstStyle/>
          <a:p>
            <a:r>
              <a:rPr lang="en-US" sz="2200" dirty="0"/>
              <a:t>Then install dependencies</a:t>
            </a:r>
          </a:p>
          <a:p>
            <a:endParaRPr lang="en-US" sz="2200" dirty="0"/>
          </a:p>
          <a:p>
            <a:pPr marL="0" indent="0" algn="ctr">
              <a:buNone/>
            </a:pPr>
            <a:r>
              <a:rPr lang="en-US" sz="800" dirty="0">
                <a:solidFill>
                  <a:prstClr val="black"/>
                </a:solidFill>
                <a:latin typeface="Lucida Console" panose="020B0609040504020204" pitchFamily="49" charset="0"/>
              </a:rPr>
              <a:t>expo install react-native-gesture-handler react-native-reanimated react-native-screens react-native-safe-area-context @react=native-community/masked-view</a:t>
            </a:r>
          </a:p>
          <a:p>
            <a:pPr marL="0" indent="0">
              <a:buNone/>
            </a:pPr>
            <a:endParaRPr lang="en-US" sz="2000" dirty="0"/>
          </a:p>
        </p:txBody>
      </p:sp>
      <p:pic>
        <p:nvPicPr>
          <p:cNvPr id="8" name="Picture 7">
            <a:extLst>
              <a:ext uri="{FF2B5EF4-FFF2-40B4-BE49-F238E27FC236}">
                <a16:creationId xmlns:a16="http://schemas.microsoft.com/office/drawing/2014/main" id="{7DE60F13-4B3C-408C-970E-BF24406FD06D}"/>
              </a:ext>
            </a:extLst>
          </p:cNvPr>
          <p:cNvPicPr>
            <a:picLocks noChangeAspect="1"/>
          </p:cNvPicPr>
          <p:nvPr/>
        </p:nvPicPr>
        <p:blipFill>
          <a:blip r:embed="rId2"/>
          <a:stretch>
            <a:fillRect/>
          </a:stretch>
        </p:blipFill>
        <p:spPr>
          <a:xfrm>
            <a:off x="3601267" y="3261764"/>
            <a:ext cx="5753396" cy="3333921"/>
          </a:xfrm>
          <a:prstGeom prst="rect">
            <a:avLst/>
          </a:prstGeom>
        </p:spPr>
      </p:pic>
    </p:spTree>
    <p:extLst>
      <p:ext uri="{BB962C8B-B14F-4D97-AF65-F5344CB8AC3E}">
        <p14:creationId xmlns:p14="http://schemas.microsoft.com/office/powerpoint/2010/main" val="969836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Setting Up Our New App</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4" y="1873767"/>
            <a:ext cx="11015622" cy="4541295"/>
          </a:xfrm>
        </p:spPr>
        <p:txBody>
          <a:bodyPr>
            <a:normAutofit/>
          </a:bodyPr>
          <a:lstStyle/>
          <a:p>
            <a:r>
              <a:rPr lang="en-US" sz="2200" dirty="0"/>
              <a:t>Then install React Navigation Stack</a:t>
            </a:r>
          </a:p>
          <a:p>
            <a:endParaRPr lang="en-US" sz="2200" dirty="0"/>
          </a:p>
          <a:p>
            <a:pPr marL="0" indent="0" algn="ctr">
              <a:buNone/>
            </a:pPr>
            <a:r>
              <a:rPr lang="en-US" sz="800" dirty="0">
                <a:solidFill>
                  <a:prstClr val="black"/>
                </a:solidFill>
                <a:latin typeface="Lucida Console" panose="020B0609040504020204" pitchFamily="49" charset="0"/>
              </a:rPr>
              <a:t>npm install react-navigation-stack @react-native-community/masked-view –legacy-peer-deps</a:t>
            </a:r>
          </a:p>
          <a:p>
            <a:pPr marL="0" indent="0">
              <a:buNone/>
            </a:pPr>
            <a:endParaRPr lang="en-US" sz="2000" dirty="0"/>
          </a:p>
        </p:txBody>
      </p:sp>
      <p:pic>
        <p:nvPicPr>
          <p:cNvPr id="5" name="Picture 4">
            <a:extLst>
              <a:ext uri="{FF2B5EF4-FFF2-40B4-BE49-F238E27FC236}">
                <a16:creationId xmlns:a16="http://schemas.microsoft.com/office/drawing/2014/main" id="{E74B4783-04B1-4EDB-AB67-05E0E2D20722}"/>
              </a:ext>
            </a:extLst>
          </p:cNvPr>
          <p:cNvPicPr>
            <a:picLocks noChangeAspect="1"/>
          </p:cNvPicPr>
          <p:nvPr/>
        </p:nvPicPr>
        <p:blipFill>
          <a:blip r:embed="rId2"/>
          <a:stretch>
            <a:fillRect/>
          </a:stretch>
        </p:blipFill>
        <p:spPr>
          <a:xfrm>
            <a:off x="3341348" y="3223662"/>
            <a:ext cx="5702593" cy="3372023"/>
          </a:xfrm>
          <a:prstGeom prst="rect">
            <a:avLst/>
          </a:prstGeom>
        </p:spPr>
      </p:pic>
    </p:spTree>
    <p:extLst>
      <p:ext uri="{BB962C8B-B14F-4D97-AF65-F5344CB8AC3E}">
        <p14:creationId xmlns:p14="http://schemas.microsoft.com/office/powerpoint/2010/main" val="1031304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Setting Up Our New App</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4" y="1873767"/>
            <a:ext cx="11015622" cy="4541295"/>
          </a:xfrm>
        </p:spPr>
        <p:txBody>
          <a:bodyPr>
            <a:normAutofit/>
          </a:bodyPr>
          <a:lstStyle/>
          <a:p>
            <a:r>
              <a:rPr lang="en-US" sz="2200" dirty="0"/>
              <a:t>Then install React Navigation Tabs</a:t>
            </a:r>
          </a:p>
          <a:p>
            <a:endParaRPr lang="en-US" sz="2200" dirty="0"/>
          </a:p>
          <a:p>
            <a:pPr marL="0" indent="0" algn="ctr">
              <a:buNone/>
            </a:pPr>
            <a:r>
              <a:rPr lang="en-US" sz="800" dirty="0">
                <a:solidFill>
                  <a:prstClr val="black"/>
                </a:solidFill>
                <a:latin typeface="Lucida Console" panose="020B0609040504020204" pitchFamily="49" charset="0"/>
              </a:rPr>
              <a:t>npm install react-navigation-tabs –legacy-peer-deps</a:t>
            </a:r>
          </a:p>
          <a:p>
            <a:pPr marL="0" indent="0">
              <a:buNone/>
            </a:pPr>
            <a:endParaRPr lang="en-US" sz="2000" dirty="0"/>
          </a:p>
        </p:txBody>
      </p:sp>
      <p:pic>
        <p:nvPicPr>
          <p:cNvPr id="6" name="Picture 5">
            <a:extLst>
              <a:ext uri="{FF2B5EF4-FFF2-40B4-BE49-F238E27FC236}">
                <a16:creationId xmlns:a16="http://schemas.microsoft.com/office/drawing/2014/main" id="{3CD2856E-3618-4366-88BB-700E5CA49164}"/>
              </a:ext>
            </a:extLst>
          </p:cNvPr>
          <p:cNvPicPr>
            <a:picLocks noChangeAspect="1"/>
          </p:cNvPicPr>
          <p:nvPr/>
        </p:nvPicPr>
        <p:blipFill>
          <a:blip r:embed="rId2"/>
          <a:stretch>
            <a:fillRect/>
          </a:stretch>
        </p:blipFill>
        <p:spPr>
          <a:xfrm>
            <a:off x="3626603" y="3734849"/>
            <a:ext cx="5721644" cy="2597283"/>
          </a:xfrm>
          <a:prstGeom prst="rect">
            <a:avLst/>
          </a:prstGeom>
        </p:spPr>
      </p:pic>
    </p:spTree>
    <p:extLst>
      <p:ext uri="{BB962C8B-B14F-4D97-AF65-F5344CB8AC3E}">
        <p14:creationId xmlns:p14="http://schemas.microsoft.com/office/powerpoint/2010/main" val="15074203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Setting Up Our New App</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4" y="1873767"/>
            <a:ext cx="11015622" cy="4541295"/>
          </a:xfrm>
        </p:spPr>
        <p:txBody>
          <a:bodyPr>
            <a:normAutofit/>
          </a:bodyPr>
          <a:lstStyle/>
          <a:p>
            <a:r>
              <a:rPr lang="en-US" sz="2200" dirty="0"/>
              <a:t>And then the first time you run the app, do so by clearing the cache with </a:t>
            </a:r>
          </a:p>
          <a:p>
            <a:endParaRPr lang="en-US" sz="2200" dirty="0"/>
          </a:p>
          <a:p>
            <a:pPr marL="0" indent="0" algn="ctr">
              <a:buNone/>
            </a:pPr>
            <a:r>
              <a:rPr lang="en-US" sz="800" dirty="0">
                <a:solidFill>
                  <a:prstClr val="black"/>
                </a:solidFill>
                <a:latin typeface="Lucida Console" panose="020B0609040504020204" pitchFamily="49" charset="0"/>
              </a:rPr>
              <a:t>expo r -c</a:t>
            </a:r>
          </a:p>
          <a:p>
            <a:pPr marL="0" indent="0">
              <a:buNone/>
            </a:pPr>
            <a:endParaRPr lang="en-US" sz="2000" dirty="0"/>
          </a:p>
        </p:txBody>
      </p:sp>
      <p:pic>
        <p:nvPicPr>
          <p:cNvPr id="5" name="Picture 4">
            <a:extLst>
              <a:ext uri="{FF2B5EF4-FFF2-40B4-BE49-F238E27FC236}">
                <a16:creationId xmlns:a16="http://schemas.microsoft.com/office/drawing/2014/main" id="{1B8061A6-D080-40BE-82F0-E314F3AB8AB9}"/>
              </a:ext>
            </a:extLst>
          </p:cNvPr>
          <p:cNvPicPr>
            <a:picLocks noChangeAspect="1"/>
          </p:cNvPicPr>
          <p:nvPr/>
        </p:nvPicPr>
        <p:blipFill>
          <a:blip r:embed="rId2"/>
          <a:stretch>
            <a:fillRect/>
          </a:stretch>
        </p:blipFill>
        <p:spPr>
          <a:xfrm>
            <a:off x="3556662" y="3164433"/>
            <a:ext cx="5759746" cy="3372023"/>
          </a:xfrm>
          <a:prstGeom prst="rect">
            <a:avLst/>
          </a:prstGeom>
        </p:spPr>
      </p:pic>
    </p:spTree>
    <p:extLst>
      <p:ext uri="{BB962C8B-B14F-4D97-AF65-F5344CB8AC3E}">
        <p14:creationId xmlns:p14="http://schemas.microsoft.com/office/powerpoint/2010/main" val="2287103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Setting Up Our New App</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4" y="1873767"/>
            <a:ext cx="6012358" cy="4541295"/>
          </a:xfrm>
        </p:spPr>
        <p:txBody>
          <a:bodyPr>
            <a:normAutofit/>
          </a:bodyPr>
          <a:lstStyle/>
          <a:p>
            <a:r>
              <a:rPr lang="en-US" sz="2200" dirty="0"/>
              <a:t>And then if you scan the QR code / start up the emulator, you should see this familiar screen!</a:t>
            </a:r>
          </a:p>
          <a:p>
            <a:r>
              <a:rPr lang="en-US" sz="2200" dirty="0"/>
              <a:t>But now we have some extra dependencies in place for our additional forms of navigation!</a:t>
            </a:r>
          </a:p>
          <a:p>
            <a:endParaRPr lang="en-US" sz="2200" dirty="0"/>
          </a:p>
          <a:p>
            <a:pPr marL="0" indent="0">
              <a:buNone/>
            </a:pPr>
            <a:endParaRPr lang="en-US" sz="2000" dirty="0"/>
          </a:p>
        </p:txBody>
      </p:sp>
      <p:pic>
        <p:nvPicPr>
          <p:cNvPr id="6" name="Picture 5">
            <a:extLst>
              <a:ext uri="{FF2B5EF4-FFF2-40B4-BE49-F238E27FC236}">
                <a16:creationId xmlns:a16="http://schemas.microsoft.com/office/drawing/2014/main" id="{79FF0331-1B89-4B52-99BA-B6312CE1B3EB}"/>
              </a:ext>
            </a:extLst>
          </p:cNvPr>
          <p:cNvPicPr>
            <a:picLocks noChangeAspect="1"/>
          </p:cNvPicPr>
          <p:nvPr/>
        </p:nvPicPr>
        <p:blipFill>
          <a:blip r:embed="rId2"/>
          <a:stretch>
            <a:fillRect/>
          </a:stretch>
        </p:blipFill>
        <p:spPr>
          <a:xfrm>
            <a:off x="8189005" y="56756"/>
            <a:ext cx="3709359" cy="6858000"/>
          </a:xfrm>
          <a:prstGeom prst="rect">
            <a:avLst/>
          </a:prstGeom>
        </p:spPr>
      </p:pic>
    </p:spTree>
    <p:extLst>
      <p:ext uri="{BB962C8B-B14F-4D97-AF65-F5344CB8AC3E}">
        <p14:creationId xmlns:p14="http://schemas.microsoft.com/office/powerpoint/2010/main" val="1463866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Setting Up Our New App</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4" y="1873767"/>
            <a:ext cx="6012358" cy="4541295"/>
          </a:xfrm>
        </p:spPr>
        <p:txBody>
          <a:bodyPr>
            <a:normAutofit/>
          </a:bodyPr>
          <a:lstStyle/>
          <a:p>
            <a:r>
              <a:rPr lang="en-US" sz="2200" dirty="0"/>
              <a:t>And just as we always do, we need to create some boilerplate code!</a:t>
            </a:r>
          </a:p>
          <a:p>
            <a:r>
              <a:rPr lang="en-US" sz="2200" dirty="0"/>
              <a:t>Let’s do it slightly differently this time – let’s create ‘empty’ screens for all six of the screens in our project in one go.</a:t>
            </a:r>
          </a:p>
          <a:p>
            <a:endParaRPr lang="en-US" sz="2200" dirty="0"/>
          </a:p>
          <a:p>
            <a:r>
              <a:rPr lang="en-US" sz="2200" dirty="0"/>
              <a:t>This scaffolding will help us stitch all of the navigation together.</a:t>
            </a:r>
          </a:p>
          <a:p>
            <a:endParaRPr lang="en-US" sz="2200" dirty="0"/>
          </a:p>
          <a:p>
            <a:pPr marL="0" indent="0">
              <a:buNone/>
            </a:pPr>
            <a:endParaRPr lang="en-US" sz="2000" dirty="0"/>
          </a:p>
        </p:txBody>
      </p:sp>
      <p:grpSp>
        <p:nvGrpSpPr>
          <p:cNvPr id="4" name="Group 3">
            <a:extLst>
              <a:ext uri="{FF2B5EF4-FFF2-40B4-BE49-F238E27FC236}">
                <a16:creationId xmlns:a16="http://schemas.microsoft.com/office/drawing/2014/main" id="{FC40C655-7A37-432B-8EF3-730ADDAAD31E}"/>
              </a:ext>
            </a:extLst>
          </p:cNvPr>
          <p:cNvGrpSpPr/>
          <p:nvPr/>
        </p:nvGrpSpPr>
        <p:grpSpPr>
          <a:xfrm>
            <a:off x="7809080" y="1277419"/>
            <a:ext cx="2436471" cy="3974387"/>
            <a:chOff x="9140168" y="2440675"/>
            <a:chExt cx="2436471" cy="3974387"/>
          </a:xfrm>
        </p:grpSpPr>
        <p:sp>
          <p:nvSpPr>
            <p:cNvPr id="5" name="Rectangle 4">
              <a:extLst>
                <a:ext uri="{FF2B5EF4-FFF2-40B4-BE49-F238E27FC236}">
                  <a16:creationId xmlns:a16="http://schemas.microsoft.com/office/drawing/2014/main" id="{CD926508-734B-43D5-BB1F-2C5C315ED8C0}"/>
                </a:ext>
              </a:extLst>
            </p:cNvPr>
            <p:cNvSpPr/>
            <p:nvPr/>
          </p:nvSpPr>
          <p:spPr>
            <a:xfrm>
              <a:off x="9140168" y="2440675"/>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SignupScreen</a:t>
              </a:r>
              <a:endParaRPr lang="en-US" dirty="0"/>
            </a:p>
          </p:txBody>
        </p:sp>
        <p:sp>
          <p:nvSpPr>
            <p:cNvPr id="7" name="Rectangle 6">
              <a:extLst>
                <a:ext uri="{FF2B5EF4-FFF2-40B4-BE49-F238E27FC236}">
                  <a16:creationId xmlns:a16="http://schemas.microsoft.com/office/drawing/2014/main" id="{CDA4427F-7A14-4FDE-8F70-E23FD55CE7DD}"/>
                </a:ext>
              </a:extLst>
            </p:cNvPr>
            <p:cNvSpPr/>
            <p:nvPr/>
          </p:nvSpPr>
          <p:spPr>
            <a:xfrm>
              <a:off x="9140168" y="3146318"/>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SigninScreen</a:t>
              </a:r>
              <a:endParaRPr lang="en-US" dirty="0"/>
            </a:p>
          </p:txBody>
        </p:sp>
        <p:grpSp>
          <p:nvGrpSpPr>
            <p:cNvPr id="8" name="Group 7">
              <a:extLst>
                <a:ext uri="{FF2B5EF4-FFF2-40B4-BE49-F238E27FC236}">
                  <a16:creationId xmlns:a16="http://schemas.microsoft.com/office/drawing/2014/main" id="{9624B19D-2B51-430C-BB4F-7653336B1DD4}"/>
                </a:ext>
              </a:extLst>
            </p:cNvPr>
            <p:cNvGrpSpPr/>
            <p:nvPr/>
          </p:nvGrpSpPr>
          <p:grpSpPr>
            <a:xfrm>
              <a:off x="9140168" y="3781822"/>
              <a:ext cx="2436471" cy="2633240"/>
              <a:chOff x="4896091" y="3116137"/>
              <a:chExt cx="2436471" cy="2633240"/>
            </a:xfrm>
          </p:grpSpPr>
          <p:sp>
            <p:nvSpPr>
              <p:cNvPr id="9" name="Rectangle 8">
                <a:extLst>
                  <a:ext uri="{FF2B5EF4-FFF2-40B4-BE49-F238E27FC236}">
                    <a16:creationId xmlns:a16="http://schemas.microsoft.com/office/drawing/2014/main" id="{3E09A0D3-5CDD-4FCE-9295-06B36DA98F10}"/>
                  </a:ext>
                </a:extLst>
              </p:cNvPr>
              <p:cNvSpPr/>
              <p:nvPr/>
            </p:nvSpPr>
            <p:spPr>
              <a:xfrm>
                <a:off x="4896091"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TrackListScreen</a:t>
                </a:r>
                <a:endParaRPr lang="en-US" dirty="0"/>
              </a:p>
            </p:txBody>
          </p:sp>
          <p:sp>
            <p:nvSpPr>
              <p:cNvPr id="10" name="Rectangle 9">
                <a:extLst>
                  <a:ext uri="{FF2B5EF4-FFF2-40B4-BE49-F238E27FC236}">
                    <a16:creationId xmlns:a16="http://schemas.microsoft.com/office/drawing/2014/main" id="{57B284AC-CFC2-48ED-A3B4-7A4645B36CC6}"/>
                  </a:ext>
                </a:extLst>
              </p:cNvPr>
              <p:cNvSpPr/>
              <p:nvPr/>
            </p:nvSpPr>
            <p:spPr>
              <a:xfrm>
                <a:off x="4896091" y="3772036"/>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TrackDetailScreen</a:t>
                </a:r>
                <a:endParaRPr lang="en-US" dirty="0"/>
              </a:p>
            </p:txBody>
          </p:sp>
          <p:sp>
            <p:nvSpPr>
              <p:cNvPr id="11" name="Rectangle 10">
                <a:extLst>
                  <a:ext uri="{FF2B5EF4-FFF2-40B4-BE49-F238E27FC236}">
                    <a16:creationId xmlns:a16="http://schemas.microsoft.com/office/drawing/2014/main" id="{D14950CF-8B1D-4B54-9820-6050F88090BA}"/>
                  </a:ext>
                </a:extLst>
              </p:cNvPr>
              <p:cNvSpPr/>
              <p:nvPr/>
            </p:nvSpPr>
            <p:spPr>
              <a:xfrm>
                <a:off x="4896091" y="450895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TrackCreateScreen</a:t>
                </a:r>
                <a:endParaRPr lang="en-US" dirty="0"/>
              </a:p>
            </p:txBody>
          </p:sp>
          <p:sp>
            <p:nvSpPr>
              <p:cNvPr id="12" name="Rectangle 11">
                <a:extLst>
                  <a:ext uri="{FF2B5EF4-FFF2-40B4-BE49-F238E27FC236}">
                    <a16:creationId xmlns:a16="http://schemas.microsoft.com/office/drawing/2014/main" id="{72CD5587-2BAD-47F2-B87E-9A2223898D42}"/>
                  </a:ext>
                </a:extLst>
              </p:cNvPr>
              <p:cNvSpPr/>
              <p:nvPr/>
            </p:nvSpPr>
            <p:spPr>
              <a:xfrm>
                <a:off x="4896091" y="5245878"/>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AccountScreen</a:t>
                </a:r>
                <a:endParaRPr lang="en-US" dirty="0"/>
              </a:p>
            </p:txBody>
          </p:sp>
        </p:grpSp>
      </p:grpSp>
    </p:spTree>
    <p:extLst>
      <p:ext uri="{BB962C8B-B14F-4D97-AF65-F5344CB8AC3E}">
        <p14:creationId xmlns:p14="http://schemas.microsoft.com/office/powerpoint/2010/main" val="23574358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Setting Up Our New App</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4" y="1873767"/>
            <a:ext cx="6012358" cy="4541295"/>
          </a:xfrm>
        </p:spPr>
        <p:txBody>
          <a:bodyPr>
            <a:normAutofit/>
          </a:bodyPr>
          <a:lstStyle/>
          <a:p>
            <a:r>
              <a:rPr lang="en-US" sz="2200" dirty="0"/>
              <a:t>So again – this is in the NEW PROJECT you just created (“tracks”)</a:t>
            </a:r>
          </a:p>
          <a:p>
            <a:r>
              <a:rPr lang="en-US" sz="2200" dirty="0"/>
              <a:t>This is *not* in track-server.</a:t>
            </a:r>
          </a:p>
          <a:p>
            <a:r>
              <a:rPr lang="en-US" sz="2200" dirty="0"/>
              <a:t>Create a new “</a:t>
            </a:r>
            <a:r>
              <a:rPr lang="en-US" sz="2200" dirty="0" err="1"/>
              <a:t>src</a:t>
            </a:r>
            <a:r>
              <a:rPr lang="en-US" sz="2200" dirty="0"/>
              <a:t>” directory, a “screens” directory inside of it, and then six .</a:t>
            </a:r>
            <a:r>
              <a:rPr lang="en-US" sz="2200" dirty="0" err="1"/>
              <a:t>js</a:t>
            </a:r>
            <a:r>
              <a:rPr lang="en-US" sz="2200" dirty="0"/>
              <a:t> files inside of it.</a:t>
            </a:r>
          </a:p>
          <a:p>
            <a:endParaRPr lang="en-US" sz="2200" dirty="0"/>
          </a:p>
          <a:p>
            <a:pPr marL="0" indent="0">
              <a:buNone/>
            </a:pPr>
            <a:endParaRPr lang="en-US" sz="2000" dirty="0"/>
          </a:p>
        </p:txBody>
      </p:sp>
      <p:pic>
        <p:nvPicPr>
          <p:cNvPr id="13" name="Picture 12">
            <a:extLst>
              <a:ext uri="{FF2B5EF4-FFF2-40B4-BE49-F238E27FC236}">
                <a16:creationId xmlns:a16="http://schemas.microsoft.com/office/drawing/2014/main" id="{E0299263-A62E-43D7-A280-410958C9B829}"/>
              </a:ext>
            </a:extLst>
          </p:cNvPr>
          <p:cNvPicPr>
            <a:picLocks noChangeAspect="1"/>
          </p:cNvPicPr>
          <p:nvPr/>
        </p:nvPicPr>
        <p:blipFill>
          <a:blip r:embed="rId2"/>
          <a:stretch>
            <a:fillRect/>
          </a:stretch>
        </p:blipFill>
        <p:spPr>
          <a:xfrm>
            <a:off x="8239069" y="0"/>
            <a:ext cx="2982761"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14" name="Ink 13">
                <a:extLst>
                  <a:ext uri="{FF2B5EF4-FFF2-40B4-BE49-F238E27FC236}">
                    <a16:creationId xmlns:a16="http://schemas.microsoft.com/office/drawing/2014/main" id="{71F66493-B2E7-40C6-8501-817F6D7526EB}"/>
                  </a:ext>
                </a:extLst>
              </p14:cNvPr>
              <p14:cNvContentPartPr/>
              <p14:nvPr/>
            </p14:nvContentPartPr>
            <p14:xfrm>
              <a:off x="8628516" y="2435323"/>
              <a:ext cx="516240" cy="6840"/>
            </p14:xfrm>
          </p:contentPart>
        </mc:Choice>
        <mc:Fallback>
          <p:pic>
            <p:nvPicPr>
              <p:cNvPr id="14" name="Ink 13">
                <a:extLst>
                  <a:ext uri="{FF2B5EF4-FFF2-40B4-BE49-F238E27FC236}">
                    <a16:creationId xmlns:a16="http://schemas.microsoft.com/office/drawing/2014/main" id="{71F66493-B2E7-40C6-8501-817F6D7526EB}"/>
                  </a:ext>
                </a:extLst>
              </p:cNvPr>
              <p:cNvPicPr/>
              <p:nvPr/>
            </p:nvPicPr>
            <p:blipFill>
              <a:blip r:embed="rId4"/>
              <a:stretch>
                <a:fillRect/>
              </a:stretch>
            </p:blipFill>
            <p:spPr>
              <a:xfrm>
                <a:off x="8610876" y="2417683"/>
                <a:ext cx="551880" cy="42480"/>
              </a:xfrm>
              <a:prstGeom prst="rect">
                <a:avLst/>
              </a:prstGeom>
            </p:spPr>
          </p:pic>
        </mc:Fallback>
      </mc:AlternateContent>
      <p:grpSp>
        <p:nvGrpSpPr>
          <p:cNvPr id="17" name="Group 16">
            <a:extLst>
              <a:ext uri="{FF2B5EF4-FFF2-40B4-BE49-F238E27FC236}">
                <a16:creationId xmlns:a16="http://schemas.microsoft.com/office/drawing/2014/main" id="{93018054-370E-44CA-880F-E52A95992BB6}"/>
              </a:ext>
            </a:extLst>
          </p:cNvPr>
          <p:cNvGrpSpPr/>
          <p:nvPr/>
        </p:nvGrpSpPr>
        <p:grpSpPr>
          <a:xfrm>
            <a:off x="8414676" y="3831043"/>
            <a:ext cx="1451160" cy="1617120"/>
            <a:chOff x="8414676" y="3831043"/>
            <a:chExt cx="1451160" cy="1617120"/>
          </a:xfrm>
        </p:grpSpPr>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EF59A4AC-A697-4770-917D-0F959570575F}"/>
                    </a:ext>
                  </a:extLst>
                </p14:cNvPr>
                <p14:cNvContentPartPr/>
                <p14:nvPr/>
              </p14:nvContentPartPr>
              <p14:xfrm>
                <a:off x="8750556" y="3831043"/>
                <a:ext cx="1115280" cy="18720"/>
              </p14:xfrm>
            </p:contentPart>
          </mc:Choice>
          <mc:Fallback>
            <p:pic>
              <p:nvPicPr>
                <p:cNvPr id="15" name="Ink 14">
                  <a:extLst>
                    <a:ext uri="{FF2B5EF4-FFF2-40B4-BE49-F238E27FC236}">
                      <a16:creationId xmlns:a16="http://schemas.microsoft.com/office/drawing/2014/main" id="{EF59A4AC-A697-4770-917D-0F959570575F}"/>
                    </a:ext>
                  </a:extLst>
                </p:cNvPr>
                <p:cNvPicPr/>
                <p:nvPr/>
              </p:nvPicPr>
              <p:blipFill>
                <a:blip r:embed="rId6"/>
                <a:stretch>
                  <a:fillRect/>
                </a:stretch>
              </p:blipFill>
              <p:spPr>
                <a:xfrm>
                  <a:off x="8732556" y="3813043"/>
                  <a:ext cx="115092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6" name="Ink 15">
                  <a:extLst>
                    <a:ext uri="{FF2B5EF4-FFF2-40B4-BE49-F238E27FC236}">
                      <a16:creationId xmlns:a16="http://schemas.microsoft.com/office/drawing/2014/main" id="{C8AD9361-19D1-4BFA-8C7E-6E4A29EFBF03}"/>
                    </a:ext>
                  </a:extLst>
                </p14:cNvPr>
                <p14:cNvContentPartPr/>
                <p14:nvPr/>
              </p14:nvContentPartPr>
              <p14:xfrm>
                <a:off x="8414676" y="3881443"/>
                <a:ext cx="64800" cy="1566720"/>
              </p14:xfrm>
            </p:contentPart>
          </mc:Choice>
          <mc:Fallback>
            <p:pic>
              <p:nvPicPr>
                <p:cNvPr id="16" name="Ink 15">
                  <a:extLst>
                    <a:ext uri="{FF2B5EF4-FFF2-40B4-BE49-F238E27FC236}">
                      <a16:creationId xmlns:a16="http://schemas.microsoft.com/office/drawing/2014/main" id="{C8AD9361-19D1-4BFA-8C7E-6E4A29EFBF03}"/>
                    </a:ext>
                  </a:extLst>
                </p:cNvPr>
                <p:cNvPicPr/>
                <p:nvPr/>
              </p:nvPicPr>
              <p:blipFill>
                <a:blip r:embed="rId8"/>
                <a:stretch>
                  <a:fillRect/>
                </a:stretch>
              </p:blipFill>
              <p:spPr>
                <a:xfrm>
                  <a:off x="8397036" y="3863803"/>
                  <a:ext cx="100440" cy="1602360"/>
                </a:xfrm>
                <a:prstGeom prst="rect">
                  <a:avLst/>
                </a:prstGeom>
              </p:spPr>
            </p:pic>
          </mc:Fallback>
        </mc:AlternateContent>
      </p:grpSp>
    </p:spTree>
    <p:extLst>
      <p:ext uri="{BB962C8B-B14F-4D97-AF65-F5344CB8AC3E}">
        <p14:creationId xmlns:p14="http://schemas.microsoft.com/office/powerpoint/2010/main" val="9368482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Setting Up Our New App</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3" y="1873767"/>
            <a:ext cx="10247455" cy="4541295"/>
          </a:xfrm>
        </p:spPr>
        <p:txBody>
          <a:bodyPr>
            <a:normAutofit/>
          </a:bodyPr>
          <a:lstStyle/>
          <a:p>
            <a:r>
              <a:rPr lang="en-US" sz="2200" dirty="0"/>
              <a:t>And then, pick one of the .</a:t>
            </a:r>
            <a:r>
              <a:rPr lang="en-US" sz="2200" dirty="0" err="1"/>
              <a:t>js</a:t>
            </a:r>
            <a:r>
              <a:rPr lang="en-US" sz="2200" dirty="0"/>
              <a:t> files, and fill it up with boiler plate code, as always! Here is my AccountScreen.js file.</a:t>
            </a:r>
          </a:p>
          <a:p>
            <a:endParaRPr lang="en-US" sz="2200" dirty="0"/>
          </a:p>
          <a:p>
            <a:pPr marL="0" indent="0">
              <a:buNone/>
            </a:pPr>
            <a:endParaRPr lang="en-US" sz="2000" dirty="0"/>
          </a:p>
        </p:txBody>
      </p:sp>
      <p:pic>
        <p:nvPicPr>
          <p:cNvPr id="5" name="Picture 4">
            <a:extLst>
              <a:ext uri="{FF2B5EF4-FFF2-40B4-BE49-F238E27FC236}">
                <a16:creationId xmlns:a16="http://schemas.microsoft.com/office/drawing/2014/main" id="{C1BA6D2D-6594-450D-A8F0-F30193167EF7}"/>
              </a:ext>
            </a:extLst>
          </p:cNvPr>
          <p:cNvPicPr>
            <a:picLocks noChangeAspect="1"/>
          </p:cNvPicPr>
          <p:nvPr/>
        </p:nvPicPr>
        <p:blipFill>
          <a:blip r:embed="rId2"/>
          <a:stretch>
            <a:fillRect/>
          </a:stretch>
        </p:blipFill>
        <p:spPr>
          <a:xfrm>
            <a:off x="2033706" y="2884281"/>
            <a:ext cx="7106015" cy="3530781"/>
          </a:xfrm>
          <a:prstGeom prst="rect">
            <a:avLst/>
          </a:prstGeom>
        </p:spPr>
      </p:pic>
    </p:spTree>
    <p:extLst>
      <p:ext uri="{BB962C8B-B14F-4D97-AF65-F5344CB8AC3E}">
        <p14:creationId xmlns:p14="http://schemas.microsoft.com/office/powerpoint/2010/main" val="15709191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Setting Up Our New App</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3" y="1873767"/>
            <a:ext cx="10247455" cy="4541295"/>
          </a:xfrm>
        </p:spPr>
        <p:txBody>
          <a:bodyPr>
            <a:normAutofit/>
          </a:bodyPr>
          <a:lstStyle/>
          <a:p>
            <a:r>
              <a:rPr lang="en-US" sz="2200" dirty="0"/>
              <a:t>And you can copy and paste it into the other files too, changing some key values. Here is my SigninScreen.js – I leave it as an exercise to you to do the other four!</a:t>
            </a:r>
          </a:p>
          <a:p>
            <a:endParaRPr lang="en-US" sz="2200" dirty="0"/>
          </a:p>
          <a:p>
            <a:pPr marL="0" indent="0">
              <a:buNone/>
            </a:pPr>
            <a:endParaRPr lang="en-US" sz="2000" dirty="0"/>
          </a:p>
        </p:txBody>
      </p:sp>
      <p:pic>
        <p:nvPicPr>
          <p:cNvPr id="6" name="Picture 5">
            <a:extLst>
              <a:ext uri="{FF2B5EF4-FFF2-40B4-BE49-F238E27FC236}">
                <a16:creationId xmlns:a16="http://schemas.microsoft.com/office/drawing/2014/main" id="{77DDA2CD-969A-45D7-8C85-303CB0FF89BC}"/>
              </a:ext>
            </a:extLst>
          </p:cNvPr>
          <p:cNvPicPr>
            <a:picLocks noChangeAspect="1"/>
          </p:cNvPicPr>
          <p:nvPr/>
        </p:nvPicPr>
        <p:blipFill>
          <a:blip r:embed="rId2"/>
          <a:stretch>
            <a:fillRect/>
          </a:stretch>
        </p:blipFill>
        <p:spPr>
          <a:xfrm>
            <a:off x="2570555" y="3043777"/>
            <a:ext cx="7398130" cy="3492679"/>
          </a:xfrm>
          <a:prstGeom prst="rect">
            <a:avLst/>
          </a:prstGeom>
        </p:spPr>
      </p:pic>
    </p:spTree>
    <p:extLst>
      <p:ext uri="{BB962C8B-B14F-4D97-AF65-F5344CB8AC3E}">
        <p14:creationId xmlns:p14="http://schemas.microsoft.com/office/powerpoint/2010/main" val="16913861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Setting Up Our New App</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3" y="1873767"/>
            <a:ext cx="10247455" cy="4541295"/>
          </a:xfrm>
        </p:spPr>
        <p:txBody>
          <a:bodyPr>
            <a:normAutofit/>
          </a:bodyPr>
          <a:lstStyle/>
          <a:p>
            <a:r>
              <a:rPr lang="en-US" sz="2200" dirty="0"/>
              <a:t>And then we also need to set up our App.js file.</a:t>
            </a:r>
          </a:p>
          <a:p>
            <a:r>
              <a:rPr lang="en-US" sz="2200" dirty="0"/>
              <a:t>For now, we’ll just import all of these screen files we just made.</a:t>
            </a:r>
          </a:p>
          <a:p>
            <a:pPr lvl="1"/>
            <a:r>
              <a:rPr lang="en-US" sz="2000" dirty="0"/>
              <a:t>Because before this is where we set up stack navigation… and now we’re going to be doing something slightly fancier!</a:t>
            </a:r>
          </a:p>
          <a:p>
            <a:endParaRPr lang="en-US" sz="2200" dirty="0"/>
          </a:p>
          <a:p>
            <a:pPr marL="0" indent="0">
              <a:buNone/>
            </a:pPr>
            <a:endParaRPr lang="en-US" sz="2000" dirty="0"/>
          </a:p>
        </p:txBody>
      </p:sp>
      <p:pic>
        <p:nvPicPr>
          <p:cNvPr id="5" name="Picture 4">
            <a:extLst>
              <a:ext uri="{FF2B5EF4-FFF2-40B4-BE49-F238E27FC236}">
                <a16:creationId xmlns:a16="http://schemas.microsoft.com/office/drawing/2014/main" id="{00B2EBCE-2C92-45C3-A7B8-193AF56FE200}"/>
              </a:ext>
            </a:extLst>
          </p:cNvPr>
          <p:cNvPicPr>
            <a:picLocks noChangeAspect="1"/>
          </p:cNvPicPr>
          <p:nvPr/>
        </p:nvPicPr>
        <p:blipFill>
          <a:blip r:embed="rId2"/>
          <a:stretch>
            <a:fillRect/>
          </a:stretch>
        </p:blipFill>
        <p:spPr>
          <a:xfrm>
            <a:off x="2196899" y="3855234"/>
            <a:ext cx="7798201" cy="2330570"/>
          </a:xfrm>
          <a:prstGeom prst="rect">
            <a:avLst/>
          </a:prstGeom>
        </p:spPr>
      </p:pic>
    </p:spTree>
    <p:extLst>
      <p:ext uri="{BB962C8B-B14F-4D97-AF65-F5344CB8AC3E}">
        <p14:creationId xmlns:p14="http://schemas.microsoft.com/office/powerpoint/2010/main" val="1643555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41453" y="2103120"/>
            <a:ext cx="4085864" cy="3849624"/>
          </a:xfrm>
        </p:spPr>
        <p:txBody>
          <a:bodyPr>
            <a:normAutofit fontScale="85000" lnSpcReduction="10000"/>
          </a:bodyPr>
          <a:lstStyle/>
          <a:p>
            <a:r>
              <a:rPr lang="en-US" sz="2200" dirty="0"/>
              <a:t>We define the structure of the data that we are going to be storing in our database with a “schema” </a:t>
            </a:r>
          </a:p>
          <a:p>
            <a:r>
              <a:rPr lang="en-US" sz="2200" dirty="0"/>
              <a:t>Here, in User.js, we define that each User in our database should have…</a:t>
            </a:r>
          </a:p>
          <a:p>
            <a:pPr lvl="1"/>
            <a:r>
              <a:rPr lang="en-US" sz="2000" dirty="0"/>
              <a:t>An e-mail, stored as a string</a:t>
            </a:r>
          </a:p>
          <a:p>
            <a:pPr lvl="1"/>
            <a:r>
              <a:rPr lang="en-US" sz="2000" dirty="0"/>
              <a:t>A password, stored as a string.</a:t>
            </a:r>
          </a:p>
          <a:p>
            <a:r>
              <a:rPr lang="en-US" sz="2000" dirty="0"/>
              <a:t>Note: an “id” field will be generated for us automatically as well.</a:t>
            </a:r>
          </a:p>
          <a:p>
            <a:endParaRPr lang="en-US" sz="2000" dirty="0"/>
          </a:p>
        </p:txBody>
      </p:sp>
      <p:pic>
        <p:nvPicPr>
          <p:cNvPr id="5" name="Picture 4">
            <a:extLst>
              <a:ext uri="{FF2B5EF4-FFF2-40B4-BE49-F238E27FC236}">
                <a16:creationId xmlns:a16="http://schemas.microsoft.com/office/drawing/2014/main" id="{52F96668-1010-48A7-A1FD-7BEDB9D22D5D}"/>
              </a:ext>
            </a:extLst>
          </p:cNvPr>
          <p:cNvPicPr>
            <a:picLocks noChangeAspect="1"/>
          </p:cNvPicPr>
          <p:nvPr/>
        </p:nvPicPr>
        <p:blipFill>
          <a:blip r:embed="rId2"/>
          <a:stretch>
            <a:fillRect/>
          </a:stretch>
        </p:blipFill>
        <p:spPr>
          <a:xfrm>
            <a:off x="4704965" y="642594"/>
            <a:ext cx="7487035" cy="5867702"/>
          </a:xfrm>
          <a:prstGeom prst="rect">
            <a:avLst/>
          </a:prstGeom>
        </p:spPr>
      </p:pic>
      <p:sp>
        <p:nvSpPr>
          <p:cNvPr id="6" name="TextBox 5">
            <a:extLst>
              <a:ext uri="{FF2B5EF4-FFF2-40B4-BE49-F238E27FC236}">
                <a16:creationId xmlns:a16="http://schemas.microsoft.com/office/drawing/2014/main" id="{93B0B06C-8436-4E0D-AC47-E20473553652}"/>
              </a:ext>
            </a:extLst>
          </p:cNvPr>
          <p:cNvSpPr txBox="1"/>
          <p:nvPr/>
        </p:nvSpPr>
        <p:spPr>
          <a:xfrm>
            <a:off x="8304836" y="6435524"/>
            <a:ext cx="906338" cy="369332"/>
          </a:xfrm>
          <a:prstGeom prst="rect">
            <a:avLst/>
          </a:prstGeom>
          <a:noFill/>
        </p:spPr>
        <p:txBody>
          <a:bodyPr wrap="none" rtlCol="0">
            <a:spAutoFit/>
          </a:bodyPr>
          <a:lstStyle/>
          <a:p>
            <a:r>
              <a:rPr lang="en-US" i="1" dirty="0"/>
              <a:t>User.js</a:t>
            </a:r>
          </a:p>
        </p:txBody>
      </p:sp>
    </p:spTree>
    <p:extLst>
      <p:ext uri="{BB962C8B-B14F-4D97-AF65-F5344CB8AC3E}">
        <p14:creationId xmlns:p14="http://schemas.microsoft.com/office/powerpoint/2010/main" val="18859008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200" strike="sngStrike" dirty="0"/>
              <a:t>Quick Primer on Express and MongoDB</a:t>
            </a:r>
          </a:p>
          <a:p>
            <a:r>
              <a:rPr lang="en-US" sz="2200" strike="sngStrike" dirty="0"/>
              <a:t>Setting Up Our New App</a:t>
            </a:r>
          </a:p>
          <a:p>
            <a:r>
              <a:rPr lang="en-US" sz="2200" dirty="0"/>
              <a:t>Navigator Hookups</a:t>
            </a:r>
          </a:p>
          <a:p>
            <a:r>
              <a:rPr lang="en-US" sz="2200" dirty="0"/>
              <a:t>Building the Authentication Screens</a:t>
            </a:r>
          </a:p>
          <a:p>
            <a:r>
              <a:rPr lang="en-US" sz="2200" dirty="0"/>
              <a:t>The Auth Context</a:t>
            </a:r>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33829097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Navigator Hookups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3" y="1873767"/>
            <a:ext cx="10247455" cy="4541295"/>
          </a:xfrm>
        </p:spPr>
        <p:txBody>
          <a:bodyPr>
            <a:normAutofit/>
          </a:bodyPr>
          <a:lstStyle/>
          <a:p>
            <a:r>
              <a:rPr lang="en-US" sz="2200" dirty="0"/>
              <a:t>OK! We’ve got all these screens… now let’s try to stitch them together!</a:t>
            </a:r>
            <a:endParaRPr lang="en-US" sz="2000" dirty="0"/>
          </a:p>
          <a:p>
            <a:endParaRPr lang="en-US" sz="2200" dirty="0"/>
          </a:p>
          <a:p>
            <a:pPr marL="0" indent="0">
              <a:buNone/>
            </a:pPr>
            <a:endParaRPr lang="en-US" sz="2000" dirty="0"/>
          </a:p>
        </p:txBody>
      </p:sp>
      <p:grpSp>
        <p:nvGrpSpPr>
          <p:cNvPr id="6" name="Group 5">
            <a:extLst>
              <a:ext uri="{FF2B5EF4-FFF2-40B4-BE49-F238E27FC236}">
                <a16:creationId xmlns:a16="http://schemas.microsoft.com/office/drawing/2014/main" id="{24DE2C72-9688-47FE-AEEA-633C13FF32BC}"/>
              </a:ext>
            </a:extLst>
          </p:cNvPr>
          <p:cNvGrpSpPr/>
          <p:nvPr/>
        </p:nvGrpSpPr>
        <p:grpSpPr>
          <a:xfrm>
            <a:off x="1367728" y="2603396"/>
            <a:ext cx="10139439" cy="3831446"/>
            <a:chOff x="401241" y="2152891"/>
            <a:chExt cx="10139439" cy="3831446"/>
          </a:xfrm>
        </p:grpSpPr>
        <p:grpSp>
          <p:nvGrpSpPr>
            <p:cNvPr id="7" name="Group 6">
              <a:extLst>
                <a:ext uri="{FF2B5EF4-FFF2-40B4-BE49-F238E27FC236}">
                  <a16:creationId xmlns:a16="http://schemas.microsoft.com/office/drawing/2014/main" id="{07B149AD-B795-4928-9A10-EE43A2CD0519}"/>
                </a:ext>
              </a:extLst>
            </p:cNvPr>
            <p:cNvGrpSpPr/>
            <p:nvPr/>
          </p:nvGrpSpPr>
          <p:grpSpPr>
            <a:xfrm>
              <a:off x="4896091" y="3695836"/>
              <a:ext cx="5644589" cy="2288501"/>
              <a:chOff x="4896091" y="3116137"/>
              <a:chExt cx="5644589" cy="2288501"/>
            </a:xfrm>
          </p:grpSpPr>
          <p:sp>
            <p:nvSpPr>
              <p:cNvPr id="17" name="Rectangle 16">
                <a:extLst>
                  <a:ext uri="{FF2B5EF4-FFF2-40B4-BE49-F238E27FC236}">
                    <a16:creationId xmlns:a16="http://schemas.microsoft.com/office/drawing/2014/main" id="{5217FF42-BE21-4953-88C3-6EFEFF362DCB}"/>
                  </a:ext>
                </a:extLst>
              </p:cNvPr>
              <p:cNvSpPr/>
              <p:nvPr/>
            </p:nvSpPr>
            <p:spPr>
              <a:xfrm>
                <a:off x="4896091"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TrackListScreen</a:t>
                </a:r>
                <a:endParaRPr lang="en-US" dirty="0"/>
              </a:p>
            </p:txBody>
          </p:sp>
          <p:sp>
            <p:nvSpPr>
              <p:cNvPr id="18" name="Rectangle 17">
                <a:extLst>
                  <a:ext uri="{FF2B5EF4-FFF2-40B4-BE49-F238E27FC236}">
                    <a16:creationId xmlns:a16="http://schemas.microsoft.com/office/drawing/2014/main" id="{BA843E86-BB6C-4EE9-8CF7-5266A97DCD58}"/>
                  </a:ext>
                </a:extLst>
              </p:cNvPr>
              <p:cNvSpPr/>
              <p:nvPr/>
            </p:nvSpPr>
            <p:spPr>
              <a:xfrm>
                <a:off x="8104209"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TrackDetailScreen</a:t>
                </a:r>
                <a:endParaRPr lang="en-US" dirty="0"/>
              </a:p>
            </p:txBody>
          </p:sp>
          <p:sp>
            <p:nvSpPr>
              <p:cNvPr id="19" name="Rectangle 18">
                <a:extLst>
                  <a:ext uri="{FF2B5EF4-FFF2-40B4-BE49-F238E27FC236}">
                    <a16:creationId xmlns:a16="http://schemas.microsoft.com/office/drawing/2014/main" id="{08C2C6CB-072F-4728-93E5-243A00DB43AA}"/>
                  </a:ext>
                </a:extLst>
              </p:cNvPr>
              <p:cNvSpPr/>
              <p:nvPr/>
            </p:nvSpPr>
            <p:spPr>
              <a:xfrm>
                <a:off x="4896092" y="4294405"/>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TrackCreateScreen</a:t>
                </a:r>
                <a:endParaRPr lang="en-US" dirty="0"/>
              </a:p>
            </p:txBody>
          </p:sp>
          <p:sp>
            <p:nvSpPr>
              <p:cNvPr id="20" name="Rectangle 19">
                <a:extLst>
                  <a:ext uri="{FF2B5EF4-FFF2-40B4-BE49-F238E27FC236}">
                    <a16:creationId xmlns:a16="http://schemas.microsoft.com/office/drawing/2014/main" id="{81A010B3-978C-48BB-B0D0-9120BB5FD003}"/>
                  </a:ext>
                </a:extLst>
              </p:cNvPr>
              <p:cNvSpPr/>
              <p:nvPr/>
            </p:nvSpPr>
            <p:spPr>
              <a:xfrm>
                <a:off x="4896092" y="4901139"/>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AccountScreen</a:t>
                </a:r>
                <a:endParaRPr lang="en-US" dirty="0"/>
              </a:p>
            </p:txBody>
          </p:sp>
        </p:grpSp>
        <p:grpSp>
          <p:nvGrpSpPr>
            <p:cNvPr id="8" name="Group 7">
              <a:extLst>
                <a:ext uri="{FF2B5EF4-FFF2-40B4-BE49-F238E27FC236}">
                  <a16:creationId xmlns:a16="http://schemas.microsoft.com/office/drawing/2014/main" id="{A66A4E4C-D4DC-42B2-A3A2-B5335945F51A}"/>
                </a:ext>
              </a:extLst>
            </p:cNvPr>
            <p:cNvGrpSpPr/>
            <p:nvPr/>
          </p:nvGrpSpPr>
          <p:grpSpPr>
            <a:xfrm>
              <a:off x="2648665" y="2152891"/>
              <a:ext cx="5644589" cy="799343"/>
              <a:chOff x="4896091" y="2152890"/>
              <a:chExt cx="5644589" cy="799343"/>
            </a:xfrm>
          </p:grpSpPr>
          <p:sp>
            <p:nvSpPr>
              <p:cNvPr id="13" name="Rectangle 12">
                <a:extLst>
                  <a:ext uri="{FF2B5EF4-FFF2-40B4-BE49-F238E27FC236}">
                    <a16:creationId xmlns:a16="http://schemas.microsoft.com/office/drawing/2014/main" id="{D4ED40EB-6695-4723-B85A-23258E7F57F0}"/>
                  </a:ext>
                </a:extLst>
              </p:cNvPr>
              <p:cNvSpPr/>
              <p:nvPr/>
            </p:nvSpPr>
            <p:spPr>
              <a:xfrm>
                <a:off x="4896091" y="2152891"/>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SignupScreen</a:t>
                </a:r>
                <a:endParaRPr lang="en-US" dirty="0"/>
              </a:p>
            </p:txBody>
          </p:sp>
          <p:sp>
            <p:nvSpPr>
              <p:cNvPr id="14" name="Rectangle 13">
                <a:extLst>
                  <a:ext uri="{FF2B5EF4-FFF2-40B4-BE49-F238E27FC236}">
                    <a16:creationId xmlns:a16="http://schemas.microsoft.com/office/drawing/2014/main" id="{2F6E8DCA-4053-4684-B74F-A1A9C19E3DA1}"/>
                  </a:ext>
                </a:extLst>
              </p:cNvPr>
              <p:cNvSpPr/>
              <p:nvPr/>
            </p:nvSpPr>
            <p:spPr>
              <a:xfrm>
                <a:off x="8104208" y="2152890"/>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SigninScreen</a:t>
                </a:r>
                <a:endParaRPr lang="en-US" dirty="0"/>
              </a:p>
            </p:txBody>
          </p:sp>
          <p:cxnSp>
            <p:nvCxnSpPr>
              <p:cNvPr id="15" name="Straight Arrow Connector 14">
                <a:extLst>
                  <a:ext uri="{FF2B5EF4-FFF2-40B4-BE49-F238E27FC236}">
                    <a16:creationId xmlns:a16="http://schemas.microsoft.com/office/drawing/2014/main" id="{BB76CB27-82C9-474B-A2FB-B5124D379A9D}"/>
                  </a:ext>
                </a:extLst>
              </p:cNvPr>
              <p:cNvCxnSpPr>
                <a:stCxn id="13" idx="3"/>
                <a:endCxn id="14" idx="1"/>
              </p:cNvCxnSpPr>
              <p:nvPr/>
            </p:nvCxnSpPr>
            <p:spPr>
              <a:xfrm flipV="1">
                <a:off x="7332562" y="2404640"/>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AB0378D-D5D6-403E-8DC5-97655A8FFCB2}"/>
                  </a:ext>
                </a:extLst>
              </p:cNvPr>
              <p:cNvSpPr/>
              <p:nvPr/>
            </p:nvSpPr>
            <p:spPr>
              <a:xfrm>
                <a:off x="4896092" y="2634587"/>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StackNavigator</a:t>
                </a:r>
                <a:endParaRPr lang="en-US" dirty="0"/>
              </a:p>
            </p:txBody>
          </p:sp>
        </p:grpSp>
        <p:sp>
          <p:nvSpPr>
            <p:cNvPr id="9" name="Rectangle 8">
              <a:extLst>
                <a:ext uri="{FF2B5EF4-FFF2-40B4-BE49-F238E27FC236}">
                  <a16:creationId xmlns:a16="http://schemas.microsoft.com/office/drawing/2014/main" id="{0B3B5ECA-295D-474D-8B72-DC7A9FD6D4ED}"/>
                </a:ext>
              </a:extLst>
            </p:cNvPr>
            <p:cNvSpPr/>
            <p:nvPr/>
          </p:nvSpPr>
          <p:spPr>
            <a:xfrm>
              <a:off x="4896091" y="4201473"/>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StackNavigator</a:t>
              </a:r>
              <a:endParaRPr lang="en-US" dirty="0"/>
            </a:p>
          </p:txBody>
        </p:sp>
        <p:cxnSp>
          <p:nvCxnSpPr>
            <p:cNvPr id="10" name="Straight Arrow Connector 9">
              <a:extLst>
                <a:ext uri="{FF2B5EF4-FFF2-40B4-BE49-F238E27FC236}">
                  <a16:creationId xmlns:a16="http://schemas.microsoft.com/office/drawing/2014/main" id="{87360E35-C54A-4579-8FF4-EC549ED0E4CD}"/>
                </a:ext>
              </a:extLst>
            </p:cNvPr>
            <p:cNvCxnSpPr/>
            <p:nvPr/>
          </p:nvCxnSpPr>
          <p:spPr>
            <a:xfrm flipV="1">
              <a:off x="7332562" y="3982094"/>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95492B6-AE4B-4784-B1E4-E05FDFB0B16B}"/>
                </a:ext>
              </a:extLst>
            </p:cNvPr>
            <p:cNvSpPr/>
            <p:nvPr/>
          </p:nvSpPr>
          <p:spPr>
            <a:xfrm>
              <a:off x="2648665" y="3695836"/>
              <a:ext cx="2247425" cy="22885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Bottom Tab Navigator</a:t>
              </a:r>
            </a:p>
          </p:txBody>
        </p:sp>
        <p:sp>
          <p:nvSpPr>
            <p:cNvPr id="12" name="Rectangle 11">
              <a:extLst>
                <a:ext uri="{FF2B5EF4-FFF2-40B4-BE49-F238E27FC236}">
                  <a16:creationId xmlns:a16="http://schemas.microsoft.com/office/drawing/2014/main" id="{1C90D7A0-E573-43E4-B28B-D2FAE597B285}"/>
                </a:ext>
              </a:extLst>
            </p:cNvPr>
            <p:cNvSpPr/>
            <p:nvPr/>
          </p:nvSpPr>
          <p:spPr>
            <a:xfrm>
              <a:off x="401241" y="2152892"/>
              <a:ext cx="2247425" cy="383144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SwitchNavigator</a:t>
              </a:r>
              <a:endParaRPr lang="en-US" dirty="0"/>
            </a:p>
          </p:txBody>
        </p:sp>
      </p:grpSp>
    </p:spTree>
    <p:extLst>
      <p:ext uri="{BB962C8B-B14F-4D97-AF65-F5344CB8AC3E}">
        <p14:creationId xmlns:p14="http://schemas.microsoft.com/office/powerpoint/2010/main" val="6076158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Navigator Hookups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3" y="1873767"/>
            <a:ext cx="10247455" cy="4541295"/>
          </a:xfrm>
        </p:spPr>
        <p:txBody>
          <a:bodyPr>
            <a:normAutofit/>
          </a:bodyPr>
          <a:lstStyle/>
          <a:p>
            <a:r>
              <a:rPr lang="en-US" sz="2200" dirty="0"/>
              <a:t>A lot of this is going to take place inside of App.js…</a:t>
            </a:r>
            <a:endParaRPr lang="en-US" sz="2000" dirty="0"/>
          </a:p>
          <a:p>
            <a:r>
              <a:rPr lang="en-US" sz="2200" dirty="0"/>
              <a:t>First, let’s import some of the things we’ll need…</a:t>
            </a:r>
          </a:p>
          <a:p>
            <a:r>
              <a:rPr lang="en-US" sz="2200" dirty="0"/>
              <a:t>We’ve used </a:t>
            </a:r>
            <a:r>
              <a:rPr lang="en-US" sz="2200" dirty="0" err="1"/>
              <a:t>createAppContainer</a:t>
            </a:r>
            <a:r>
              <a:rPr lang="en-US" sz="2200" dirty="0"/>
              <a:t> and </a:t>
            </a:r>
            <a:r>
              <a:rPr lang="en-US" sz="2200" dirty="0" err="1"/>
              <a:t>createStackNavigator</a:t>
            </a:r>
            <a:r>
              <a:rPr lang="en-US" sz="2200" dirty="0"/>
              <a:t> before…</a:t>
            </a:r>
          </a:p>
          <a:p>
            <a:pPr lvl="1"/>
            <a:r>
              <a:rPr lang="en-US" sz="2000" dirty="0"/>
              <a:t>But now we are also import </a:t>
            </a:r>
            <a:r>
              <a:rPr lang="en-US" sz="2000" dirty="0" err="1"/>
              <a:t>createSwitchNavigator</a:t>
            </a:r>
            <a:r>
              <a:rPr lang="en-US" sz="2000" dirty="0"/>
              <a:t> and </a:t>
            </a:r>
            <a:r>
              <a:rPr lang="en-US" sz="2000" dirty="0" err="1"/>
              <a:t>createBottomTabNavigator</a:t>
            </a:r>
            <a:endParaRPr lang="en-US" sz="2000" dirty="0"/>
          </a:p>
          <a:p>
            <a:pPr marL="0" indent="0">
              <a:buNone/>
            </a:pPr>
            <a:endParaRPr lang="en-US" sz="2000" dirty="0"/>
          </a:p>
        </p:txBody>
      </p:sp>
      <p:grpSp>
        <p:nvGrpSpPr>
          <p:cNvPr id="6" name="Group 5">
            <a:extLst>
              <a:ext uri="{FF2B5EF4-FFF2-40B4-BE49-F238E27FC236}">
                <a16:creationId xmlns:a16="http://schemas.microsoft.com/office/drawing/2014/main" id="{24DE2C72-9688-47FE-AEEA-633C13FF32BC}"/>
              </a:ext>
            </a:extLst>
          </p:cNvPr>
          <p:cNvGrpSpPr/>
          <p:nvPr/>
        </p:nvGrpSpPr>
        <p:grpSpPr>
          <a:xfrm>
            <a:off x="6634220" y="84604"/>
            <a:ext cx="5557780" cy="1845480"/>
            <a:chOff x="401241" y="2152891"/>
            <a:chExt cx="10139439" cy="3831446"/>
          </a:xfrm>
        </p:grpSpPr>
        <p:grpSp>
          <p:nvGrpSpPr>
            <p:cNvPr id="7" name="Group 6">
              <a:extLst>
                <a:ext uri="{FF2B5EF4-FFF2-40B4-BE49-F238E27FC236}">
                  <a16:creationId xmlns:a16="http://schemas.microsoft.com/office/drawing/2014/main" id="{07B149AD-B795-4928-9A10-EE43A2CD0519}"/>
                </a:ext>
              </a:extLst>
            </p:cNvPr>
            <p:cNvGrpSpPr/>
            <p:nvPr/>
          </p:nvGrpSpPr>
          <p:grpSpPr>
            <a:xfrm>
              <a:off x="4896091" y="3695836"/>
              <a:ext cx="5644589" cy="2288501"/>
              <a:chOff x="4896091" y="3116137"/>
              <a:chExt cx="5644589" cy="2288501"/>
            </a:xfrm>
          </p:grpSpPr>
          <p:sp>
            <p:nvSpPr>
              <p:cNvPr id="17" name="Rectangle 16">
                <a:extLst>
                  <a:ext uri="{FF2B5EF4-FFF2-40B4-BE49-F238E27FC236}">
                    <a16:creationId xmlns:a16="http://schemas.microsoft.com/office/drawing/2014/main" id="{5217FF42-BE21-4953-88C3-6EFEFF362DCB}"/>
                  </a:ext>
                </a:extLst>
              </p:cNvPr>
              <p:cNvSpPr/>
              <p:nvPr/>
            </p:nvSpPr>
            <p:spPr>
              <a:xfrm>
                <a:off x="4896091"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TrackListScreen</a:t>
                </a:r>
                <a:endParaRPr lang="en-US" sz="800" dirty="0"/>
              </a:p>
            </p:txBody>
          </p:sp>
          <p:sp>
            <p:nvSpPr>
              <p:cNvPr id="18" name="Rectangle 17">
                <a:extLst>
                  <a:ext uri="{FF2B5EF4-FFF2-40B4-BE49-F238E27FC236}">
                    <a16:creationId xmlns:a16="http://schemas.microsoft.com/office/drawing/2014/main" id="{BA843E86-BB6C-4EE9-8CF7-5266A97DCD58}"/>
                  </a:ext>
                </a:extLst>
              </p:cNvPr>
              <p:cNvSpPr/>
              <p:nvPr/>
            </p:nvSpPr>
            <p:spPr>
              <a:xfrm>
                <a:off x="8104209"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TrackDetailScreen</a:t>
                </a:r>
                <a:endParaRPr lang="en-US" sz="800" dirty="0"/>
              </a:p>
            </p:txBody>
          </p:sp>
          <p:sp>
            <p:nvSpPr>
              <p:cNvPr id="19" name="Rectangle 18">
                <a:extLst>
                  <a:ext uri="{FF2B5EF4-FFF2-40B4-BE49-F238E27FC236}">
                    <a16:creationId xmlns:a16="http://schemas.microsoft.com/office/drawing/2014/main" id="{08C2C6CB-072F-4728-93E5-243A00DB43AA}"/>
                  </a:ext>
                </a:extLst>
              </p:cNvPr>
              <p:cNvSpPr/>
              <p:nvPr/>
            </p:nvSpPr>
            <p:spPr>
              <a:xfrm>
                <a:off x="4896092" y="4294405"/>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TrackCreateScreen</a:t>
                </a:r>
                <a:endParaRPr lang="en-US" sz="800" dirty="0"/>
              </a:p>
            </p:txBody>
          </p:sp>
          <p:sp>
            <p:nvSpPr>
              <p:cNvPr id="20" name="Rectangle 19">
                <a:extLst>
                  <a:ext uri="{FF2B5EF4-FFF2-40B4-BE49-F238E27FC236}">
                    <a16:creationId xmlns:a16="http://schemas.microsoft.com/office/drawing/2014/main" id="{81A010B3-978C-48BB-B0D0-9120BB5FD003}"/>
                  </a:ext>
                </a:extLst>
              </p:cNvPr>
              <p:cNvSpPr/>
              <p:nvPr/>
            </p:nvSpPr>
            <p:spPr>
              <a:xfrm>
                <a:off x="4896092" y="4901139"/>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AccountScreen</a:t>
                </a:r>
                <a:endParaRPr lang="en-US" sz="800" dirty="0"/>
              </a:p>
            </p:txBody>
          </p:sp>
        </p:grpSp>
        <p:grpSp>
          <p:nvGrpSpPr>
            <p:cNvPr id="8" name="Group 7">
              <a:extLst>
                <a:ext uri="{FF2B5EF4-FFF2-40B4-BE49-F238E27FC236}">
                  <a16:creationId xmlns:a16="http://schemas.microsoft.com/office/drawing/2014/main" id="{A66A4E4C-D4DC-42B2-A3A2-B5335945F51A}"/>
                </a:ext>
              </a:extLst>
            </p:cNvPr>
            <p:cNvGrpSpPr/>
            <p:nvPr/>
          </p:nvGrpSpPr>
          <p:grpSpPr>
            <a:xfrm>
              <a:off x="2648665" y="2152891"/>
              <a:ext cx="5644589" cy="799343"/>
              <a:chOff x="4896091" y="2152890"/>
              <a:chExt cx="5644589" cy="799343"/>
            </a:xfrm>
          </p:grpSpPr>
          <p:sp>
            <p:nvSpPr>
              <p:cNvPr id="13" name="Rectangle 12">
                <a:extLst>
                  <a:ext uri="{FF2B5EF4-FFF2-40B4-BE49-F238E27FC236}">
                    <a16:creationId xmlns:a16="http://schemas.microsoft.com/office/drawing/2014/main" id="{D4ED40EB-6695-4723-B85A-23258E7F57F0}"/>
                  </a:ext>
                </a:extLst>
              </p:cNvPr>
              <p:cNvSpPr/>
              <p:nvPr/>
            </p:nvSpPr>
            <p:spPr>
              <a:xfrm>
                <a:off x="4896091" y="2152891"/>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SignupScreen</a:t>
                </a:r>
                <a:endParaRPr lang="en-US" sz="800" dirty="0"/>
              </a:p>
            </p:txBody>
          </p:sp>
          <p:sp>
            <p:nvSpPr>
              <p:cNvPr id="14" name="Rectangle 13">
                <a:extLst>
                  <a:ext uri="{FF2B5EF4-FFF2-40B4-BE49-F238E27FC236}">
                    <a16:creationId xmlns:a16="http://schemas.microsoft.com/office/drawing/2014/main" id="{2F6E8DCA-4053-4684-B74F-A1A9C19E3DA1}"/>
                  </a:ext>
                </a:extLst>
              </p:cNvPr>
              <p:cNvSpPr/>
              <p:nvPr/>
            </p:nvSpPr>
            <p:spPr>
              <a:xfrm>
                <a:off x="8104208" y="2152890"/>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SigninScreen</a:t>
                </a:r>
                <a:endParaRPr lang="en-US" sz="800" dirty="0"/>
              </a:p>
            </p:txBody>
          </p:sp>
          <p:cxnSp>
            <p:nvCxnSpPr>
              <p:cNvPr id="15" name="Straight Arrow Connector 14">
                <a:extLst>
                  <a:ext uri="{FF2B5EF4-FFF2-40B4-BE49-F238E27FC236}">
                    <a16:creationId xmlns:a16="http://schemas.microsoft.com/office/drawing/2014/main" id="{BB76CB27-82C9-474B-A2FB-B5124D379A9D}"/>
                  </a:ext>
                </a:extLst>
              </p:cNvPr>
              <p:cNvCxnSpPr>
                <a:stCxn id="13" idx="3"/>
                <a:endCxn id="14" idx="1"/>
              </p:cNvCxnSpPr>
              <p:nvPr/>
            </p:nvCxnSpPr>
            <p:spPr>
              <a:xfrm flipV="1">
                <a:off x="7332562" y="2404640"/>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AB0378D-D5D6-403E-8DC5-97655A8FFCB2}"/>
                  </a:ext>
                </a:extLst>
              </p:cNvPr>
              <p:cNvSpPr/>
              <p:nvPr/>
            </p:nvSpPr>
            <p:spPr>
              <a:xfrm>
                <a:off x="4896092" y="2634587"/>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StackNavigator</a:t>
                </a:r>
                <a:endParaRPr lang="en-US" sz="800" dirty="0"/>
              </a:p>
            </p:txBody>
          </p:sp>
        </p:grpSp>
        <p:sp>
          <p:nvSpPr>
            <p:cNvPr id="9" name="Rectangle 8">
              <a:extLst>
                <a:ext uri="{FF2B5EF4-FFF2-40B4-BE49-F238E27FC236}">
                  <a16:creationId xmlns:a16="http://schemas.microsoft.com/office/drawing/2014/main" id="{0B3B5ECA-295D-474D-8B72-DC7A9FD6D4ED}"/>
                </a:ext>
              </a:extLst>
            </p:cNvPr>
            <p:cNvSpPr/>
            <p:nvPr/>
          </p:nvSpPr>
          <p:spPr>
            <a:xfrm>
              <a:off x="4896091" y="4201473"/>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StackNavigator</a:t>
              </a:r>
              <a:endParaRPr lang="en-US" sz="800" dirty="0"/>
            </a:p>
          </p:txBody>
        </p:sp>
        <p:cxnSp>
          <p:nvCxnSpPr>
            <p:cNvPr id="10" name="Straight Arrow Connector 9">
              <a:extLst>
                <a:ext uri="{FF2B5EF4-FFF2-40B4-BE49-F238E27FC236}">
                  <a16:creationId xmlns:a16="http://schemas.microsoft.com/office/drawing/2014/main" id="{87360E35-C54A-4579-8FF4-EC549ED0E4CD}"/>
                </a:ext>
              </a:extLst>
            </p:cNvPr>
            <p:cNvCxnSpPr/>
            <p:nvPr/>
          </p:nvCxnSpPr>
          <p:spPr>
            <a:xfrm flipV="1">
              <a:off x="7332562" y="3982094"/>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95492B6-AE4B-4784-B1E4-E05FDFB0B16B}"/>
                </a:ext>
              </a:extLst>
            </p:cNvPr>
            <p:cNvSpPr/>
            <p:nvPr/>
          </p:nvSpPr>
          <p:spPr>
            <a:xfrm>
              <a:off x="2648665" y="3695836"/>
              <a:ext cx="2247425" cy="22885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Bottom Tab Navigator</a:t>
              </a:r>
            </a:p>
          </p:txBody>
        </p:sp>
        <p:sp>
          <p:nvSpPr>
            <p:cNvPr id="12" name="Rectangle 11">
              <a:extLst>
                <a:ext uri="{FF2B5EF4-FFF2-40B4-BE49-F238E27FC236}">
                  <a16:creationId xmlns:a16="http://schemas.microsoft.com/office/drawing/2014/main" id="{1C90D7A0-E573-43E4-B28B-D2FAE597B285}"/>
                </a:ext>
              </a:extLst>
            </p:cNvPr>
            <p:cNvSpPr/>
            <p:nvPr/>
          </p:nvSpPr>
          <p:spPr>
            <a:xfrm>
              <a:off x="401241" y="2152892"/>
              <a:ext cx="2247425" cy="383144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SwitchNavigator</a:t>
              </a:r>
              <a:endParaRPr lang="en-US" sz="800" dirty="0"/>
            </a:p>
          </p:txBody>
        </p:sp>
      </p:grpSp>
      <p:pic>
        <p:nvPicPr>
          <p:cNvPr id="22" name="Picture 21">
            <a:extLst>
              <a:ext uri="{FF2B5EF4-FFF2-40B4-BE49-F238E27FC236}">
                <a16:creationId xmlns:a16="http://schemas.microsoft.com/office/drawing/2014/main" id="{EF5C65B1-41D2-4C93-9977-0A79D7B6741C}"/>
              </a:ext>
            </a:extLst>
          </p:cNvPr>
          <p:cNvPicPr>
            <a:picLocks noChangeAspect="1"/>
          </p:cNvPicPr>
          <p:nvPr/>
        </p:nvPicPr>
        <p:blipFill>
          <a:blip r:embed="rId2"/>
          <a:stretch>
            <a:fillRect/>
          </a:stretch>
        </p:blipFill>
        <p:spPr>
          <a:xfrm>
            <a:off x="1231896" y="4090879"/>
            <a:ext cx="9201623" cy="2159111"/>
          </a:xfrm>
          <a:prstGeom prst="rect">
            <a:avLst/>
          </a:prstGeom>
        </p:spPr>
      </p:pic>
      <mc:AlternateContent xmlns:mc="http://schemas.openxmlformats.org/markup-compatibility/2006">
        <mc:Choice xmlns:p14="http://schemas.microsoft.com/office/powerpoint/2010/main" Requires="p14">
          <p:contentPart p14:bwMode="auto" r:id="rId3">
            <p14:nvContentPartPr>
              <p14:cNvPr id="23" name="Ink 22">
                <a:extLst>
                  <a:ext uri="{FF2B5EF4-FFF2-40B4-BE49-F238E27FC236}">
                    <a16:creationId xmlns:a16="http://schemas.microsoft.com/office/drawing/2014/main" id="{E3C840BC-0E06-4D56-9CC3-9AF6C6ABB9D2}"/>
                  </a:ext>
                </a:extLst>
              </p14:cNvPr>
              <p14:cNvContentPartPr/>
              <p14:nvPr/>
            </p14:nvContentPartPr>
            <p14:xfrm>
              <a:off x="3148236" y="5486323"/>
              <a:ext cx="2063880" cy="360"/>
            </p14:xfrm>
          </p:contentPart>
        </mc:Choice>
        <mc:Fallback>
          <p:pic>
            <p:nvPicPr>
              <p:cNvPr id="23" name="Ink 22">
                <a:extLst>
                  <a:ext uri="{FF2B5EF4-FFF2-40B4-BE49-F238E27FC236}">
                    <a16:creationId xmlns:a16="http://schemas.microsoft.com/office/drawing/2014/main" id="{E3C840BC-0E06-4D56-9CC3-9AF6C6ABB9D2}"/>
                  </a:ext>
                </a:extLst>
              </p:cNvPr>
              <p:cNvPicPr/>
              <p:nvPr/>
            </p:nvPicPr>
            <p:blipFill>
              <a:blip r:embed="rId4"/>
              <a:stretch>
                <a:fillRect/>
              </a:stretch>
            </p:blipFill>
            <p:spPr>
              <a:xfrm>
                <a:off x="3130236" y="5468323"/>
                <a:ext cx="20995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4" name="Ink 23">
                <a:extLst>
                  <a:ext uri="{FF2B5EF4-FFF2-40B4-BE49-F238E27FC236}">
                    <a16:creationId xmlns:a16="http://schemas.microsoft.com/office/drawing/2014/main" id="{F8009C28-983A-4BAD-9179-20B82525DE12}"/>
                  </a:ext>
                </a:extLst>
              </p14:cNvPr>
              <p14:cNvContentPartPr/>
              <p14:nvPr/>
            </p14:nvContentPartPr>
            <p14:xfrm>
              <a:off x="5318316" y="4936243"/>
              <a:ext cx="1791720" cy="360"/>
            </p14:xfrm>
          </p:contentPart>
        </mc:Choice>
        <mc:Fallback>
          <p:pic>
            <p:nvPicPr>
              <p:cNvPr id="24" name="Ink 23">
                <a:extLst>
                  <a:ext uri="{FF2B5EF4-FFF2-40B4-BE49-F238E27FC236}">
                    <a16:creationId xmlns:a16="http://schemas.microsoft.com/office/drawing/2014/main" id="{F8009C28-983A-4BAD-9179-20B82525DE12}"/>
                  </a:ext>
                </a:extLst>
              </p:cNvPr>
              <p:cNvPicPr/>
              <p:nvPr/>
            </p:nvPicPr>
            <p:blipFill>
              <a:blip r:embed="rId6"/>
              <a:stretch>
                <a:fillRect/>
              </a:stretch>
            </p:blipFill>
            <p:spPr>
              <a:xfrm>
                <a:off x="5300316" y="4918603"/>
                <a:ext cx="18273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5" name="Ink 24">
                <a:extLst>
                  <a:ext uri="{FF2B5EF4-FFF2-40B4-BE49-F238E27FC236}">
                    <a16:creationId xmlns:a16="http://schemas.microsoft.com/office/drawing/2014/main" id="{9933926C-1DD2-4B99-A078-3AE032A03B3E}"/>
                  </a:ext>
                </a:extLst>
              </p14:cNvPr>
              <p14:cNvContentPartPr/>
              <p14:nvPr/>
            </p14:nvContentPartPr>
            <p14:xfrm>
              <a:off x="4884156" y="3732403"/>
              <a:ext cx="1571760" cy="12600"/>
            </p14:xfrm>
          </p:contentPart>
        </mc:Choice>
        <mc:Fallback>
          <p:pic>
            <p:nvPicPr>
              <p:cNvPr id="25" name="Ink 24">
                <a:extLst>
                  <a:ext uri="{FF2B5EF4-FFF2-40B4-BE49-F238E27FC236}">
                    <a16:creationId xmlns:a16="http://schemas.microsoft.com/office/drawing/2014/main" id="{9933926C-1DD2-4B99-A078-3AE032A03B3E}"/>
                  </a:ext>
                </a:extLst>
              </p:cNvPr>
              <p:cNvPicPr/>
              <p:nvPr/>
            </p:nvPicPr>
            <p:blipFill>
              <a:blip r:embed="rId8"/>
              <a:stretch>
                <a:fillRect/>
              </a:stretch>
            </p:blipFill>
            <p:spPr>
              <a:xfrm>
                <a:off x="4866516" y="3714763"/>
                <a:ext cx="16074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6" name="Ink 25">
                <a:extLst>
                  <a:ext uri="{FF2B5EF4-FFF2-40B4-BE49-F238E27FC236}">
                    <a16:creationId xmlns:a16="http://schemas.microsoft.com/office/drawing/2014/main" id="{1DD533EE-ACCC-47DB-9499-7FD43A45E65C}"/>
                  </a:ext>
                </a:extLst>
              </p14:cNvPr>
              <p14:cNvContentPartPr/>
              <p14:nvPr/>
            </p14:nvContentPartPr>
            <p14:xfrm>
              <a:off x="1348236" y="4074043"/>
              <a:ext cx="2493720" cy="12600"/>
            </p14:xfrm>
          </p:contentPart>
        </mc:Choice>
        <mc:Fallback>
          <p:pic>
            <p:nvPicPr>
              <p:cNvPr id="26" name="Ink 25">
                <a:extLst>
                  <a:ext uri="{FF2B5EF4-FFF2-40B4-BE49-F238E27FC236}">
                    <a16:creationId xmlns:a16="http://schemas.microsoft.com/office/drawing/2014/main" id="{1DD533EE-ACCC-47DB-9499-7FD43A45E65C}"/>
                  </a:ext>
                </a:extLst>
              </p:cNvPr>
              <p:cNvPicPr/>
              <p:nvPr/>
            </p:nvPicPr>
            <p:blipFill>
              <a:blip r:embed="rId10"/>
              <a:stretch>
                <a:fillRect/>
              </a:stretch>
            </p:blipFill>
            <p:spPr>
              <a:xfrm>
                <a:off x="1330236" y="4056043"/>
                <a:ext cx="2529360" cy="48240"/>
              </a:xfrm>
              <a:prstGeom prst="rect">
                <a:avLst/>
              </a:prstGeom>
            </p:spPr>
          </p:pic>
        </mc:Fallback>
      </mc:AlternateContent>
    </p:spTree>
    <p:extLst>
      <p:ext uri="{BB962C8B-B14F-4D97-AF65-F5344CB8AC3E}">
        <p14:creationId xmlns:p14="http://schemas.microsoft.com/office/powerpoint/2010/main" val="1973068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Navigator Hookups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3" y="1873767"/>
            <a:ext cx="10247455" cy="4541295"/>
          </a:xfrm>
        </p:spPr>
        <p:txBody>
          <a:bodyPr>
            <a:normAutofit/>
          </a:bodyPr>
          <a:lstStyle/>
          <a:p>
            <a:r>
              <a:rPr lang="en-US" sz="2200" dirty="0"/>
              <a:t>So, when setting up navigation, we kind of have to go from an “outside-in” approach.</a:t>
            </a:r>
          </a:p>
          <a:p>
            <a:r>
              <a:rPr lang="en-US" sz="2200" dirty="0"/>
              <a:t>We can see in our diagram that the </a:t>
            </a:r>
            <a:r>
              <a:rPr lang="en-US" sz="2200" dirty="0" err="1"/>
              <a:t>SwitchNavigator</a:t>
            </a:r>
            <a:r>
              <a:rPr lang="en-US" sz="2200" dirty="0"/>
              <a:t> is kind of like, the “top” of our hierarchy. </a:t>
            </a:r>
          </a:p>
          <a:p>
            <a:pPr lvl="1"/>
            <a:r>
              <a:rPr lang="en-US" sz="1800" dirty="0"/>
              <a:t>Eventually we’ll have a bunch of nested navigator statements.</a:t>
            </a:r>
          </a:p>
          <a:p>
            <a:pPr marL="0" indent="0">
              <a:buNone/>
            </a:pPr>
            <a:endParaRPr lang="en-US" sz="2000" dirty="0"/>
          </a:p>
        </p:txBody>
      </p:sp>
      <p:grpSp>
        <p:nvGrpSpPr>
          <p:cNvPr id="6" name="Group 5">
            <a:extLst>
              <a:ext uri="{FF2B5EF4-FFF2-40B4-BE49-F238E27FC236}">
                <a16:creationId xmlns:a16="http://schemas.microsoft.com/office/drawing/2014/main" id="{24DE2C72-9688-47FE-AEEA-633C13FF32BC}"/>
              </a:ext>
            </a:extLst>
          </p:cNvPr>
          <p:cNvGrpSpPr/>
          <p:nvPr/>
        </p:nvGrpSpPr>
        <p:grpSpPr>
          <a:xfrm>
            <a:off x="6634220" y="84604"/>
            <a:ext cx="5557780" cy="1845480"/>
            <a:chOff x="401241" y="2152891"/>
            <a:chExt cx="10139439" cy="3831446"/>
          </a:xfrm>
        </p:grpSpPr>
        <p:grpSp>
          <p:nvGrpSpPr>
            <p:cNvPr id="7" name="Group 6">
              <a:extLst>
                <a:ext uri="{FF2B5EF4-FFF2-40B4-BE49-F238E27FC236}">
                  <a16:creationId xmlns:a16="http://schemas.microsoft.com/office/drawing/2014/main" id="{07B149AD-B795-4928-9A10-EE43A2CD0519}"/>
                </a:ext>
              </a:extLst>
            </p:cNvPr>
            <p:cNvGrpSpPr/>
            <p:nvPr/>
          </p:nvGrpSpPr>
          <p:grpSpPr>
            <a:xfrm>
              <a:off x="4896091" y="3695836"/>
              <a:ext cx="5644589" cy="2288501"/>
              <a:chOff x="4896091" y="3116137"/>
              <a:chExt cx="5644589" cy="2288501"/>
            </a:xfrm>
          </p:grpSpPr>
          <p:sp>
            <p:nvSpPr>
              <p:cNvPr id="17" name="Rectangle 16">
                <a:extLst>
                  <a:ext uri="{FF2B5EF4-FFF2-40B4-BE49-F238E27FC236}">
                    <a16:creationId xmlns:a16="http://schemas.microsoft.com/office/drawing/2014/main" id="{5217FF42-BE21-4953-88C3-6EFEFF362DCB}"/>
                  </a:ext>
                </a:extLst>
              </p:cNvPr>
              <p:cNvSpPr/>
              <p:nvPr/>
            </p:nvSpPr>
            <p:spPr>
              <a:xfrm>
                <a:off x="4896091"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TrackListScreen</a:t>
                </a:r>
                <a:endParaRPr lang="en-US" sz="800" dirty="0"/>
              </a:p>
            </p:txBody>
          </p:sp>
          <p:sp>
            <p:nvSpPr>
              <p:cNvPr id="18" name="Rectangle 17">
                <a:extLst>
                  <a:ext uri="{FF2B5EF4-FFF2-40B4-BE49-F238E27FC236}">
                    <a16:creationId xmlns:a16="http://schemas.microsoft.com/office/drawing/2014/main" id="{BA843E86-BB6C-4EE9-8CF7-5266A97DCD58}"/>
                  </a:ext>
                </a:extLst>
              </p:cNvPr>
              <p:cNvSpPr/>
              <p:nvPr/>
            </p:nvSpPr>
            <p:spPr>
              <a:xfrm>
                <a:off x="8104209"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TrackDetailScreen</a:t>
                </a:r>
                <a:endParaRPr lang="en-US" sz="800" dirty="0"/>
              </a:p>
            </p:txBody>
          </p:sp>
          <p:sp>
            <p:nvSpPr>
              <p:cNvPr id="19" name="Rectangle 18">
                <a:extLst>
                  <a:ext uri="{FF2B5EF4-FFF2-40B4-BE49-F238E27FC236}">
                    <a16:creationId xmlns:a16="http://schemas.microsoft.com/office/drawing/2014/main" id="{08C2C6CB-072F-4728-93E5-243A00DB43AA}"/>
                  </a:ext>
                </a:extLst>
              </p:cNvPr>
              <p:cNvSpPr/>
              <p:nvPr/>
            </p:nvSpPr>
            <p:spPr>
              <a:xfrm>
                <a:off x="4896092" y="4294405"/>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TrackCreateScreen</a:t>
                </a:r>
                <a:endParaRPr lang="en-US" sz="800" dirty="0"/>
              </a:p>
            </p:txBody>
          </p:sp>
          <p:sp>
            <p:nvSpPr>
              <p:cNvPr id="20" name="Rectangle 19">
                <a:extLst>
                  <a:ext uri="{FF2B5EF4-FFF2-40B4-BE49-F238E27FC236}">
                    <a16:creationId xmlns:a16="http://schemas.microsoft.com/office/drawing/2014/main" id="{81A010B3-978C-48BB-B0D0-9120BB5FD003}"/>
                  </a:ext>
                </a:extLst>
              </p:cNvPr>
              <p:cNvSpPr/>
              <p:nvPr/>
            </p:nvSpPr>
            <p:spPr>
              <a:xfrm>
                <a:off x="4896092" y="4901139"/>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AccountScreen</a:t>
                </a:r>
                <a:endParaRPr lang="en-US" sz="800" dirty="0"/>
              </a:p>
            </p:txBody>
          </p:sp>
        </p:grpSp>
        <p:grpSp>
          <p:nvGrpSpPr>
            <p:cNvPr id="8" name="Group 7">
              <a:extLst>
                <a:ext uri="{FF2B5EF4-FFF2-40B4-BE49-F238E27FC236}">
                  <a16:creationId xmlns:a16="http://schemas.microsoft.com/office/drawing/2014/main" id="{A66A4E4C-D4DC-42B2-A3A2-B5335945F51A}"/>
                </a:ext>
              </a:extLst>
            </p:cNvPr>
            <p:cNvGrpSpPr/>
            <p:nvPr/>
          </p:nvGrpSpPr>
          <p:grpSpPr>
            <a:xfrm>
              <a:off x="2648665" y="2152891"/>
              <a:ext cx="5644589" cy="799343"/>
              <a:chOff x="4896091" y="2152890"/>
              <a:chExt cx="5644589" cy="799343"/>
            </a:xfrm>
          </p:grpSpPr>
          <p:sp>
            <p:nvSpPr>
              <p:cNvPr id="13" name="Rectangle 12">
                <a:extLst>
                  <a:ext uri="{FF2B5EF4-FFF2-40B4-BE49-F238E27FC236}">
                    <a16:creationId xmlns:a16="http://schemas.microsoft.com/office/drawing/2014/main" id="{D4ED40EB-6695-4723-B85A-23258E7F57F0}"/>
                  </a:ext>
                </a:extLst>
              </p:cNvPr>
              <p:cNvSpPr/>
              <p:nvPr/>
            </p:nvSpPr>
            <p:spPr>
              <a:xfrm>
                <a:off x="4896091" y="2152891"/>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SignupScreen</a:t>
                </a:r>
                <a:endParaRPr lang="en-US" sz="800" dirty="0"/>
              </a:p>
            </p:txBody>
          </p:sp>
          <p:sp>
            <p:nvSpPr>
              <p:cNvPr id="14" name="Rectangle 13">
                <a:extLst>
                  <a:ext uri="{FF2B5EF4-FFF2-40B4-BE49-F238E27FC236}">
                    <a16:creationId xmlns:a16="http://schemas.microsoft.com/office/drawing/2014/main" id="{2F6E8DCA-4053-4684-B74F-A1A9C19E3DA1}"/>
                  </a:ext>
                </a:extLst>
              </p:cNvPr>
              <p:cNvSpPr/>
              <p:nvPr/>
            </p:nvSpPr>
            <p:spPr>
              <a:xfrm>
                <a:off x="8104208" y="2152890"/>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SigninScreen</a:t>
                </a:r>
                <a:endParaRPr lang="en-US" sz="800" dirty="0"/>
              </a:p>
            </p:txBody>
          </p:sp>
          <p:cxnSp>
            <p:nvCxnSpPr>
              <p:cNvPr id="15" name="Straight Arrow Connector 14">
                <a:extLst>
                  <a:ext uri="{FF2B5EF4-FFF2-40B4-BE49-F238E27FC236}">
                    <a16:creationId xmlns:a16="http://schemas.microsoft.com/office/drawing/2014/main" id="{BB76CB27-82C9-474B-A2FB-B5124D379A9D}"/>
                  </a:ext>
                </a:extLst>
              </p:cNvPr>
              <p:cNvCxnSpPr>
                <a:stCxn id="13" idx="3"/>
                <a:endCxn id="14" idx="1"/>
              </p:cNvCxnSpPr>
              <p:nvPr/>
            </p:nvCxnSpPr>
            <p:spPr>
              <a:xfrm flipV="1">
                <a:off x="7332562" y="2404640"/>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AB0378D-D5D6-403E-8DC5-97655A8FFCB2}"/>
                  </a:ext>
                </a:extLst>
              </p:cNvPr>
              <p:cNvSpPr/>
              <p:nvPr/>
            </p:nvSpPr>
            <p:spPr>
              <a:xfrm>
                <a:off x="4896092" y="2634587"/>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StackNavigator</a:t>
                </a:r>
                <a:endParaRPr lang="en-US" sz="800" dirty="0"/>
              </a:p>
            </p:txBody>
          </p:sp>
        </p:grpSp>
        <p:sp>
          <p:nvSpPr>
            <p:cNvPr id="9" name="Rectangle 8">
              <a:extLst>
                <a:ext uri="{FF2B5EF4-FFF2-40B4-BE49-F238E27FC236}">
                  <a16:creationId xmlns:a16="http://schemas.microsoft.com/office/drawing/2014/main" id="{0B3B5ECA-295D-474D-8B72-DC7A9FD6D4ED}"/>
                </a:ext>
              </a:extLst>
            </p:cNvPr>
            <p:cNvSpPr/>
            <p:nvPr/>
          </p:nvSpPr>
          <p:spPr>
            <a:xfrm>
              <a:off x="4896091" y="4201473"/>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StackNavigator</a:t>
              </a:r>
              <a:endParaRPr lang="en-US" sz="800" dirty="0"/>
            </a:p>
          </p:txBody>
        </p:sp>
        <p:cxnSp>
          <p:nvCxnSpPr>
            <p:cNvPr id="10" name="Straight Arrow Connector 9">
              <a:extLst>
                <a:ext uri="{FF2B5EF4-FFF2-40B4-BE49-F238E27FC236}">
                  <a16:creationId xmlns:a16="http://schemas.microsoft.com/office/drawing/2014/main" id="{87360E35-C54A-4579-8FF4-EC549ED0E4CD}"/>
                </a:ext>
              </a:extLst>
            </p:cNvPr>
            <p:cNvCxnSpPr/>
            <p:nvPr/>
          </p:nvCxnSpPr>
          <p:spPr>
            <a:xfrm flipV="1">
              <a:off x="7332562" y="3982094"/>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95492B6-AE4B-4784-B1E4-E05FDFB0B16B}"/>
                </a:ext>
              </a:extLst>
            </p:cNvPr>
            <p:cNvSpPr/>
            <p:nvPr/>
          </p:nvSpPr>
          <p:spPr>
            <a:xfrm>
              <a:off x="2648665" y="3695836"/>
              <a:ext cx="2247425" cy="22885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Bottom Tab Navigator</a:t>
              </a:r>
            </a:p>
          </p:txBody>
        </p:sp>
        <p:sp>
          <p:nvSpPr>
            <p:cNvPr id="12" name="Rectangle 11">
              <a:extLst>
                <a:ext uri="{FF2B5EF4-FFF2-40B4-BE49-F238E27FC236}">
                  <a16:creationId xmlns:a16="http://schemas.microsoft.com/office/drawing/2014/main" id="{1C90D7A0-E573-43E4-B28B-D2FAE597B285}"/>
                </a:ext>
              </a:extLst>
            </p:cNvPr>
            <p:cNvSpPr/>
            <p:nvPr/>
          </p:nvSpPr>
          <p:spPr>
            <a:xfrm>
              <a:off x="401241" y="2152892"/>
              <a:ext cx="2247425" cy="383144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SwitchNavigator</a:t>
              </a:r>
              <a:endParaRPr lang="en-US" sz="800" dirty="0"/>
            </a:p>
          </p:txBody>
        </p:sp>
      </p:grpSp>
      <p:pic>
        <p:nvPicPr>
          <p:cNvPr id="5" name="Picture 4">
            <a:extLst>
              <a:ext uri="{FF2B5EF4-FFF2-40B4-BE49-F238E27FC236}">
                <a16:creationId xmlns:a16="http://schemas.microsoft.com/office/drawing/2014/main" id="{9D4563FB-D4A6-4804-AB57-842015654461}"/>
              </a:ext>
            </a:extLst>
          </p:cNvPr>
          <p:cNvPicPr>
            <a:picLocks noChangeAspect="1"/>
          </p:cNvPicPr>
          <p:nvPr/>
        </p:nvPicPr>
        <p:blipFill>
          <a:blip r:embed="rId2"/>
          <a:stretch>
            <a:fillRect/>
          </a:stretch>
        </p:blipFill>
        <p:spPr>
          <a:xfrm>
            <a:off x="2459619" y="4055190"/>
            <a:ext cx="6553351" cy="2854528"/>
          </a:xfrm>
          <a:prstGeom prst="rect">
            <a:avLst/>
          </a:prstGeom>
        </p:spPr>
      </p:pic>
      <mc:AlternateContent xmlns:mc="http://schemas.openxmlformats.org/markup-compatibility/2006">
        <mc:Choice xmlns:p14="http://schemas.microsoft.com/office/powerpoint/2010/main" Requires="p14">
          <p:contentPart p14:bwMode="auto" r:id="rId3">
            <p14:nvContentPartPr>
              <p14:cNvPr id="21" name="Ink 20">
                <a:extLst>
                  <a:ext uri="{FF2B5EF4-FFF2-40B4-BE49-F238E27FC236}">
                    <a16:creationId xmlns:a16="http://schemas.microsoft.com/office/drawing/2014/main" id="{0B140DB5-4D85-4092-9079-E15ED816C1BD}"/>
                  </a:ext>
                </a:extLst>
              </p14:cNvPr>
              <p14:cNvContentPartPr/>
              <p14:nvPr/>
            </p14:nvContentPartPr>
            <p14:xfrm>
              <a:off x="5613516" y="3246125"/>
              <a:ext cx="1990800" cy="12240"/>
            </p14:xfrm>
          </p:contentPart>
        </mc:Choice>
        <mc:Fallback>
          <p:pic>
            <p:nvPicPr>
              <p:cNvPr id="21" name="Ink 20">
                <a:extLst>
                  <a:ext uri="{FF2B5EF4-FFF2-40B4-BE49-F238E27FC236}">
                    <a16:creationId xmlns:a16="http://schemas.microsoft.com/office/drawing/2014/main" id="{0B140DB5-4D85-4092-9079-E15ED816C1BD}"/>
                  </a:ext>
                </a:extLst>
              </p:cNvPr>
              <p:cNvPicPr/>
              <p:nvPr/>
            </p:nvPicPr>
            <p:blipFill>
              <a:blip r:embed="rId4"/>
              <a:stretch>
                <a:fillRect/>
              </a:stretch>
            </p:blipFill>
            <p:spPr>
              <a:xfrm>
                <a:off x="5595876" y="3228125"/>
                <a:ext cx="202644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7" name="Ink 26">
                <a:extLst>
                  <a:ext uri="{FF2B5EF4-FFF2-40B4-BE49-F238E27FC236}">
                    <a16:creationId xmlns:a16="http://schemas.microsoft.com/office/drawing/2014/main" id="{8C9E364D-3A9D-431B-A037-F5689BFD0C3F}"/>
                  </a:ext>
                </a:extLst>
              </p14:cNvPr>
              <p14:cNvContentPartPr/>
              <p14:nvPr/>
            </p14:nvContentPartPr>
            <p14:xfrm>
              <a:off x="5069556" y="6562085"/>
              <a:ext cx="1432080" cy="6480"/>
            </p14:xfrm>
          </p:contentPart>
        </mc:Choice>
        <mc:Fallback>
          <p:pic>
            <p:nvPicPr>
              <p:cNvPr id="27" name="Ink 26">
                <a:extLst>
                  <a:ext uri="{FF2B5EF4-FFF2-40B4-BE49-F238E27FC236}">
                    <a16:creationId xmlns:a16="http://schemas.microsoft.com/office/drawing/2014/main" id="{8C9E364D-3A9D-431B-A037-F5689BFD0C3F}"/>
                  </a:ext>
                </a:extLst>
              </p:cNvPr>
              <p:cNvPicPr/>
              <p:nvPr/>
            </p:nvPicPr>
            <p:blipFill>
              <a:blip r:embed="rId6"/>
              <a:stretch>
                <a:fillRect/>
              </a:stretch>
            </p:blipFill>
            <p:spPr>
              <a:xfrm>
                <a:off x="5051916" y="6544445"/>
                <a:ext cx="1467720" cy="42120"/>
              </a:xfrm>
              <a:prstGeom prst="rect">
                <a:avLst/>
              </a:prstGeom>
            </p:spPr>
          </p:pic>
        </mc:Fallback>
      </mc:AlternateContent>
    </p:spTree>
    <p:extLst>
      <p:ext uri="{BB962C8B-B14F-4D97-AF65-F5344CB8AC3E}">
        <p14:creationId xmlns:p14="http://schemas.microsoft.com/office/powerpoint/2010/main" val="1275166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Navigator Hookups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3" y="1873767"/>
            <a:ext cx="10247455" cy="4541295"/>
          </a:xfrm>
        </p:spPr>
        <p:txBody>
          <a:bodyPr>
            <a:normAutofit/>
          </a:bodyPr>
          <a:lstStyle/>
          <a:p>
            <a:r>
              <a:rPr lang="en-US" sz="2200" dirty="0"/>
              <a:t>Before when we’ve done this, we’ve come up with keys or names that have pointed to the screens that we’ve imported…</a:t>
            </a:r>
          </a:p>
          <a:p>
            <a:r>
              <a:rPr lang="en-US" sz="2200" dirty="0"/>
              <a:t>But we can come up with keys that point to *OTHER NAVIGATORS* as well!</a:t>
            </a:r>
            <a:endParaRPr lang="en-US" sz="1800" dirty="0"/>
          </a:p>
          <a:p>
            <a:pPr marL="0" indent="0">
              <a:buNone/>
            </a:pPr>
            <a:endParaRPr lang="en-US" sz="2000" dirty="0"/>
          </a:p>
        </p:txBody>
      </p:sp>
      <p:grpSp>
        <p:nvGrpSpPr>
          <p:cNvPr id="6" name="Group 5">
            <a:extLst>
              <a:ext uri="{FF2B5EF4-FFF2-40B4-BE49-F238E27FC236}">
                <a16:creationId xmlns:a16="http://schemas.microsoft.com/office/drawing/2014/main" id="{24DE2C72-9688-47FE-AEEA-633C13FF32BC}"/>
              </a:ext>
            </a:extLst>
          </p:cNvPr>
          <p:cNvGrpSpPr/>
          <p:nvPr/>
        </p:nvGrpSpPr>
        <p:grpSpPr>
          <a:xfrm>
            <a:off x="6634220" y="84604"/>
            <a:ext cx="5557780" cy="1845480"/>
            <a:chOff x="401241" y="2152891"/>
            <a:chExt cx="10139439" cy="3831446"/>
          </a:xfrm>
        </p:grpSpPr>
        <p:grpSp>
          <p:nvGrpSpPr>
            <p:cNvPr id="7" name="Group 6">
              <a:extLst>
                <a:ext uri="{FF2B5EF4-FFF2-40B4-BE49-F238E27FC236}">
                  <a16:creationId xmlns:a16="http://schemas.microsoft.com/office/drawing/2014/main" id="{07B149AD-B795-4928-9A10-EE43A2CD0519}"/>
                </a:ext>
              </a:extLst>
            </p:cNvPr>
            <p:cNvGrpSpPr/>
            <p:nvPr/>
          </p:nvGrpSpPr>
          <p:grpSpPr>
            <a:xfrm>
              <a:off x="4896091" y="3695836"/>
              <a:ext cx="5644589" cy="2288501"/>
              <a:chOff x="4896091" y="3116137"/>
              <a:chExt cx="5644589" cy="2288501"/>
            </a:xfrm>
          </p:grpSpPr>
          <p:sp>
            <p:nvSpPr>
              <p:cNvPr id="17" name="Rectangle 16">
                <a:extLst>
                  <a:ext uri="{FF2B5EF4-FFF2-40B4-BE49-F238E27FC236}">
                    <a16:creationId xmlns:a16="http://schemas.microsoft.com/office/drawing/2014/main" id="{5217FF42-BE21-4953-88C3-6EFEFF362DCB}"/>
                  </a:ext>
                </a:extLst>
              </p:cNvPr>
              <p:cNvSpPr/>
              <p:nvPr/>
            </p:nvSpPr>
            <p:spPr>
              <a:xfrm>
                <a:off x="4896091"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TrackListScreen</a:t>
                </a:r>
                <a:endParaRPr lang="en-US" sz="800" dirty="0"/>
              </a:p>
            </p:txBody>
          </p:sp>
          <p:sp>
            <p:nvSpPr>
              <p:cNvPr id="18" name="Rectangle 17">
                <a:extLst>
                  <a:ext uri="{FF2B5EF4-FFF2-40B4-BE49-F238E27FC236}">
                    <a16:creationId xmlns:a16="http://schemas.microsoft.com/office/drawing/2014/main" id="{BA843E86-BB6C-4EE9-8CF7-5266A97DCD58}"/>
                  </a:ext>
                </a:extLst>
              </p:cNvPr>
              <p:cNvSpPr/>
              <p:nvPr/>
            </p:nvSpPr>
            <p:spPr>
              <a:xfrm>
                <a:off x="8104209"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TrackDetailScreen</a:t>
                </a:r>
                <a:endParaRPr lang="en-US" sz="800" dirty="0"/>
              </a:p>
            </p:txBody>
          </p:sp>
          <p:sp>
            <p:nvSpPr>
              <p:cNvPr id="19" name="Rectangle 18">
                <a:extLst>
                  <a:ext uri="{FF2B5EF4-FFF2-40B4-BE49-F238E27FC236}">
                    <a16:creationId xmlns:a16="http://schemas.microsoft.com/office/drawing/2014/main" id="{08C2C6CB-072F-4728-93E5-243A00DB43AA}"/>
                  </a:ext>
                </a:extLst>
              </p:cNvPr>
              <p:cNvSpPr/>
              <p:nvPr/>
            </p:nvSpPr>
            <p:spPr>
              <a:xfrm>
                <a:off x="4896092" y="4294405"/>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TrackCreateScreen</a:t>
                </a:r>
                <a:endParaRPr lang="en-US" sz="800" dirty="0"/>
              </a:p>
            </p:txBody>
          </p:sp>
          <p:sp>
            <p:nvSpPr>
              <p:cNvPr id="20" name="Rectangle 19">
                <a:extLst>
                  <a:ext uri="{FF2B5EF4-FFF2-40B4-BE49-F238E27FC236}">
                    <a16:creationId xmlns:a16="http://schemas.microsoft.com/office/drawing/2014/main" id="{81A010B3-978C-48BB-B0D0-9120BB5FD003}"/>
                  </a:ext>
                </a:extLst>
              </p:cNvPr>
              <p:cNvSpPr/>
              <p:nvPr/>
            </p:nvSpPr>
            <p:spPr>
              <a:xfrm>
                <a:off x="4896092" y="4901139"/>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AccountScreen</a:t>
                </a:r>
                <a:endParaRPr lang="en-US" sz="800" dirty="0"/>
              </a:p>
            </p:txBody>
          </p:sp>
        </p:grpSp>
        <p:grpSp>
          <p:nvGrpSpPr>
            <p:cNvPr id="8" name="Group 7">
              <a:extLst>
                <a:ext uri="{FF2B5EF4-FFF2-40B4-BE49-F238E27FC236}">
                  <a16:creationId xmlns:a16="http://schemas.microsoft.com/office/drawing/2014/main" id="{A66A4E4C-D4DC-42B2-A3A2-B5335945F51A}"/>
                </a:ext>
              </a:extLst>
            </p:cNvPr>
            <p:cNvGrpSpPr/>
            <p:nvPr/>
          </p:nvGrpSpPr>
          <p:grpSpPr>
            <a:xfrm>
              <a:off x="2648665" y="2152891"/>
              <a:ext cx="5644589" cy="799343"/>
              <a:chOff x="4896091" y="2152890"/>
              <a:chExt cx="5644589" cy="799343"/>
            </a:xfrm>
          </p:grpSpPr>
          <p:sp>
            <p:nvSpPr>
              <p:cNvPr id="13" name="Rectangle 12">
                <a:extLst>
                  <a:ext uri="{FF2B5EF4-FFF2-40B4-BE49-F238E27FC236}">
                    <a16:creationId xmlns:a16="http://schemas.microsoft.com/office/drawing/2014/main" id="{D4ED40EB-6695-4723-B85A-23258E7F57F0}"/>
                  </a:ext>
                </a:extLst>
              </p:cNvPr>
              <p:cNvSpPr/>
              <p:nvPr/>
            </p:nvSpPr>
            <p:spPr>
              <a:xfrm>
                <a:off x="4896091" y="2152891"/>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SignupScreen</a:t>
                </a:r>
                <a:endParaRPr lang="en-US" sz="800" dirty="0"/>
              </a:p>
            </p:txBody>
          </p:sp>
          <p:sp>
            <p:nvSpPr>
              <p:cNvPr id="14" name="Rectangle 13">
                <a:extLst>
                  <a:ext uri="{FF2B5EF4-FFF2-40B4-BE49-F238E27FC236}">
                    <a16:creationId xmlns:a16="http://schemas.microsoft.com/office/drawing/2014/main" id="{2F6E8DCA-4053-4684-B74F-A1A9C19E3DA1}"/>
                  </a:ext>
                </a:extLst>
              </p:cNvPr>
              <p:cNvSpPr/>
              <p:nvPr/>
            </p:nvSpPr>
            <p:spPr>
              <a:xfrm>
                <a:off x="8104208" y="2152890"/>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SigninScreen</a:t>
                </a:r>
                <a:endParaRPr lang="en-US" sz="800" dirty="0"/>
              </a:p>
            </p:txBody>
          </p:sp>
          <p:cxnSp>
            <p:nvCxnSpPr>
              <p:cNvPr id="15" name="Straight Arrow Connector 14">
                <a:extLst>
                  <a:ext uri="{FF2B5EF4-FFF2-40B4-BE49-F238E27FC236}">
                    <a16:creationId xmlns:a16="http://schemas.microsoft.com/office/drawing/2014/main" id="{BB76CB27-82C9-474B-A2FB-B5124D379A9D}"/>
                  </a:ext>
                </a:extLst>
              </p:cNvPr>
              <p:cNvCxnSpPr>
                <a:stCxn id="13" idx="3"/>
                <a:endCxn id="14" idx="1"/>
              </p:cNvCxnSpPr>
              <p:nvPr/>
            </p:nvCxnSpPr>
            <p:spPr>
              <a:xfrm flipV="1">
                <a:off x="7332562" y="2404640"/>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AB0378D-D5D6-403E-8DC5-97655A8FFCB2}"/>
                  </a:ext>
                </a:extLst>
              </p:cNvPr>
              <p:cNvSpPr/>
              <p:nvPr/>
            </p:nvSpPr>
            <p:spPr>
              <a:xfrm>
                <a:off x="4896092" y="2634587"/>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StackNavigator</a:t>
                </a:r>
                <a:endParaRPr lang="en-US" sz="800" dirty="0"/>
              </a:p>
            </p:txBody>
          </p:sp>
        </p:grpSp>
        <p:sp>
          <p:nvSpPr>
            <p:cNvPr id="9" name="Rectangle 8">
              <a:extLst>
                <a:ext uri="{FF2B5EF4-FFF2-40B4-BE49-F238E27FC236}">
                  <a16:creationId xmlns:a16="http://schemas.microsoft.com/office/drawing/2014/main" id="{0B3B5ECA-295D-474D-8B72-DC7A9FD6D4ED}"/>
                </a:ext>
              </a:extLst>
            </p:cNvPr>
            <p:cNvSpPr/>
            <p:nvPr/>
          </p:nvSpPr>
          <p:spPr>
            <a:xfrm>
              <a:off x="4896091" y="4201473"/>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StackNavigator</a:t>
              </a:r>
              <a:endParaRPr lang="en-US" sz="800" dirty="0"/>
            </a:p>
          </p:txBody>
        </p:sp>
        <p:cxnSp>
          <p:nvCxnSpPr>
            <p:cNvPr id="10" name="Straight Arrow Connector 9">
              <a:extLst>
                <a:ext uri="{FF2B5EF4-FFF2-40B4-BE49-F238E27FC236}">
                  <a16:creationId xmlns:a16="http://schemas.microsoft.com/office/drawing/2014/main" id="{87360E35-C54A-4579-8FF4-EC549ED0E4CD}"/>
                </a:ext>
              </a:extLst>
            </p:cNvPr>
            <p:cNvCxnSpPr/>
            <p:nvPr/>
          </p:nvCxnSpPr>
          <p:spPr>
            <a:xfrm flipV="1">
              <a:off x="7332562" y="3982094"/>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95492B6-AE4B-4784-B1E4-E05FDFB0B16B}"/>
                </a:ext>
              </a:extLst>
            </p:cNvPr>
            <p:cNvSpPr/>
            <p:nvPr/>
          </p:nvSpPr>
          <p:spPr>
            <a:xfrm>
              <a:off x="2648665" y="3695836"/>
              <a:ext cx="2247425" cy="22885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Bottom Tab Navigator</a:t>
              </a:r>
            </a:p>
          </p:txBody>
        </p:sp>
        <p:sp>
          <p:nvSpPr>
            <p:cNvPr id="12" name="Rectangle 11">
              <a:extLst>
                <a:ext uri="{FF2B5EF4-FFF2-40B4-BE49-F238E27FC236}">
                  <a16:creationId xmlns:a16="http://schemas.microsoft.com/office/drawing/2014/main" id="{1C90D7A0-E573-43E4-B28B-D2FAE597B285}"/>
                </a:ext>
              </a:extLst>
            </p:cNvPr>
            <p:cNvSpPr/>
            <p:nvPr/>
          </p:nvSpPr>
          <p:spPr>
            <a:xfrm>
              <a:off x="401241" y="2152892"/>
              <a:ext cx="2247425" cy="383144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SwitchNavigator</a:t>
              </a:r>
              <a:endParaRPr lang="en-US" sz="800" dirty="0"/>
            </a:p>
          </p:txBody>
        </p:sp>
      </p:grpSp>
      <p:pic>
        <p:nvPicPr>
          <p:cNvPr id="5" name="Picture 4">
            <a:extLst>
              <a:ext uri="{FF2B5EF4-FFF2-40B4-BE49-F238E27FC236}">
                <a16:creationId xmlns:a16="http://schemas.microsoft.com/office/drawing/2014/main" id="{9D4563FB-D4A6-4804-AB57-842015654461}"/>
              </a:ext>
            </a:extLst>
          </p:cNvPr>
          <p:cNvPicPr>
            <a:picLocks noChangeAspect="1"/>
          </p:cNvPicPr>
          <p:nvPr/>
        </p:nvPicPr>
        <p:blipFill>
          <a:blip r:embed="rId2"/>
          <a:stretch>
            <a:fillRect/>
          </a:stretch>
        </p:blipFill>
        <p:spPr>
          <a:xfrm>
            <a:off x="2459619" y="4055190"/>
            <a:ext cx="6553351" cy="2854528"/>
          </a:xfrm>
          <a:prstGeom prst="rect">
            <a:avLst/>
          </a:prstGeom>
        </p:spPr>
      </p:pic>
    </p:spTree>
    <p:extLst>
      <p:ext uri="{BB962C8B-B14F-4D97-AF65-F5344CB8AC3E}">
        <p14:creationId xmlns:p14="http://schemas.microsoft.com/office/powerpoint/2010/main" val="40502883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Navigator Hookups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3" y="1873767"/>
            <a:ext cx="10247455" cy="4541295"/>
          </a:xfrm>
        </p:spPr>
        <p:txBody>
          <a:bodyPr>
            <a:normAutofit/>
          </a:bodyPr>
          <a:lstStyle/>
          <a:p>
            <a:r>
              <a:rPr lang="en-US" sz="2200" dirty="0"/>
              <a:t>So here, we’ll have the first key be for “</a:t>
            </a:r>
            <a:r>
              <a:rPr lang="en-US" sz="2200" dirty="0" err="1"/>
              <a:t>loginFlow</a:t>
            </a:r>
            <a:r>
              <a:rPr lang="en-US" sz="2200" dirty="0"/>
              <a:t>” to take us to the login or sign up screens.</a:t>
            </a:r>
          </a:p>
          <a:p>
            <a:endParaRPr lang="en-US" sz="2200" dirty="0"/>
          </a:p>
          <a:p>
            <a:r>
              <a:rPr lang="en-US" sz="2200" dirty="0"/>
              <a:t>Specifically, we’ll have it point to a </a:t>
            </a:r>
            <a:r>
              <a:rPr lang="en-US" sz="2200" dirty="0" err="1"/>
              <a:t>StackNavigator</a:t>
            </a:r>
            <a:r>
              <a:rPr lang="en-US" sz="2200" dirty="0"/>
              <a:t>, that will have one of those two screens.</a:t>
            </a:r>
            <a:endParaRPr lang="en-US" sz="1800" dirty="0"/>
          </a:p>
          <a:p>
            <a:pPr marL="0" indent="0">
              <a:buNone/>
            </a:pPr>
            <a:endParaRPr lang="en-US" sz="2000" dirty="0"/>
          </a:p>
        </p:txBody>
      </p:sp>
      <p:grpSp>
        <p:nvGrpSpPr>
          <p:cNvPr id="6" name="Group 5">
            <a:extLst>
              <a:ext uri="{FF2B5EF4-FFF2-40B4-BE49-F238E27FC236}">
                <a16:creationId xmlns:a16="http://schemas.microsoft.com/office/drawing/2014/main" id="{24DE2C72-9688-47FE-AEEA-633C13FF32BC}"/>
              </a:ext>
            </a:extLst>
          </p:cNvPr>
          <p:cNvGrpSpPr/>
          <p:nvPr/>
        </p:nvGrpSpPr>
        <p:grpSpPr>
          <a:xfrm>
            <a:off x="6634220" y="84604"/>
            <a:ext cx="5557780" cy="1845480"/>
            <a:chOff x="401241" y="2152891"/>
            <a:chExt cx="10139439" cy="3831446"/>
          </a:xfrm>
        </p:grpSpPr>
        <p:grpSp>
          <p:nvGrpSpPr>
            <p:cNvPr id="7" name="Group 6">
              <a:extLst>
                <a:ext uri="{FF2B5EF4-FFF2-40B4-BE49-F238E27FC236}">
                  <a16:creationId xmlns:a16="http://schemas.microsoft.com/office/drawing/2014/main" id="{07B149AD-B795-4928-9A10-EE43A2CD0519}"/>
                </a:ext>
              </a:extLst>
            </p:cNvPr>
            <p:cNvGrpSpPr/>
            <p:nvPr/>
          </p:nvGrpSpPr>
          <p:grpSpPr>
            <a:xfrm>
              <a:off x="4896091" y="3695836"/>
              <a:ext cx="5644589" cy="2288501"/>
              <a:chOff x="4896091" y="3116137"/>
              <a:chExt cx="5644589" cy="2288501"/>
            </a:xfrm>
          </p:grpSpPr>
          <p:sp>
            <p:nvSpPr>
              <p:cNvPr id="17" name="Rectangle 16">
                <a:extLst>
                  <a:ext uri="{FF2B5EF4-FFF2-40B4-BE49-F238E27FC236}">
                    <a16:creationId xmlns:a16="http://schemas.microsoft.com/office/drawing/2014/main" id="{5217FF42-BE21-4953-88C3-6EFEFF362DCB}"/>
                  </a:ext>
                </a:extLst>
              </p:cNvPr>
              <p:cNvSpPr/>
              <p:nvPr/>
            </p:nvSpPr>
            <p:spPr>
              <a:xfrm>
                <a:off x="4896091"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TrackListScreen</a:t>
                </a:r>
                <a:endParaRPr lang="en-US" sz="800" dirty="0"/>
              </a:p>
            </p:txBody>
          </p:sp>
          <p:sp>
            <p:nvSpPr>
              <p:cNvPr id="18" name="Rectangle 17">
                <a:extLst>
                  <a:ext uri="{FF2B5EF4-FFF2-40B4-BE49-F238E27FC236}">
                    <a16:creationId xmlns:a16="http://schemas.microsoft.com/office/drawing/2014/main" id="{BA843E86-BB6C-4EE9-8CF7-5266A97DCD58}"/>
                  </a:ext>
                </a:extLst>
              </p:cNvPr>
              <p:cNvSpPr/>
              <p:nvPr/>
            </p:nvSpPr>
            <p:spPr>
              <a:xfrm>
                <a:off x="8104209"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TrackDetailScreen</a:t>
                </a:r>
                <a:endParaRPr lang="en-US" sz="800" dirty="0"/>
              </a:p>
            </p:txBody>
          </p:sp>
          <p:sp>
            <p:nvSpPr>
              <p:cNvPr id="19" name="Rectangle 18">
                <a:extLst>
                  <a:ext uri="{FF2B5EF4-FFF2-40B4-BE49-F238E27FC236}">
                    <a16:creationId xmlns:a16="http://schemas.microsoft.com/office/drawing/2014/main" id="{08C2C6CB-072F-4728-93E5-243A00DB43AA}"/>
                  </a:ext>
                </a:extLst>
              </p:cNvPr>
              <p:cNvSpPr/>
              <p:nvPr/>
            </p:nvSpPr>
            <p:spPr>
              <a:xfrm>
                <a:off x="4896092" y="4294405"/>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TrackCreateScreen</a:t>
                </a:r>
                <a:endParaRPr lang="en-US" sz="800" dirty="0"/>
              </a:p>
            </p:txBody>
          </p:sp>
          <p:sp>
            <p:nvSpPr>
              <p:cNvPr id="20" name="Rectangle 19">
                <a:extLst>
                  <a:ext uri="{FF2B5EF4-FFF2-40B4-BE49-F238E27FC236}">
                    <a16:creationId xmlns:a16="http://schemas.microsoft.com/office/drawing/2014/main" id="{81A010B3-978C-48BB-B0D0-9120BB5FD003}"/>
                  </a:ext>
                </a:extLst>
              </p:cNvPr>
              <p:cNvSpPr/>
              <p:nvPr/>
            </p:nvSpPr>
            <p:spPr>
              <a:xfrm>
                <a:off x="4896092" y="4901139"/>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AccountScreen</a:t>
                </a:r>
                <a:endParaRPr lang="en-US" sz="800" dirty="0"/>
              </a:p>
            </p:txBody>
          </p:sp>
        </p:grpSp>
        <p:grpSp>
          <p:nvGrpSpPr>
            <p:cNvPr id="8" name="Group 7">
              <a:extLst>
                <a:ext uri="{FF2B5EF4-FFF2-40B4-BE49-F238E27FC236}">
                  <a16:creationId xmlns:a16="http://schemas.microsoft.com/office/drawing/2014/main" id="{A66A4E4C-D4DC-42B2-A3A2-B5335945F51A}"/>
                </a:ext>
              </a:extLst>
            </p:cNvPr>
            <p:cNvGrpSpPr/>
            <p:nvPr/>
          </p:nvGrpSpPr>
          <p:grpSpPr>
            <a:xfrm>
              <a:off x="2648665" y="2152891"/>
              <a:ext cx="5644589" cy="799343"/>
              <a:chOff x="4896091" y="2152890"/>
              <a:chExt cx="5644589" cy="799343"/>
            </a:xfrm>
          </p:grpSpPr>
          <p:sp>
            <p:nvSpPr>
              <p:cNvPr id="13" name="Rectangle 12">
                <a:extLst>
                  <a:ext uri="{FF2B5EF4-FFF2-40B4-BE49-F238E27FC236}">
                    <a16:creationId xmlns:a16="http://schemas.microsoft.com/office/drawing/2014/main" id="{D4ED40EB-6695-4723-B85A-23258E7F57F0}"/>
                  </a:ext>
                </a:extLst>
              </p:cNvPr>
              <p:cNvSpPr/>
              <p:nvPr/>
            </p:nvSpPr>
            <p:spPr>
              <a:xfrm>
                <a:off x="4896091" y="2152891"/>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SignupScreen</a:t>
                </a:r>
                <a:endParaRPr lang="en-US" sz="800" dirty="0"/>
              </a:p>
            </p:txBody>
          </p:sp>
          <p:sp>
            <p:nvSpPr>
              <p:cNvPr id="14" name="Rectangle 13">
                <a:extLst>
                  <a:ext uri="{FF2B5EF4-FFF2-40B4-BE49-F238E27FC236}">
                    <a16:creationId xmlns:a16="http://schemas.microsoft.com/office/drawing/2014/main" id="{2F6E8DCA-4053-4684-B74F-A1A9C19E3DA1}"/>
                  </a:ext>
                </a:extLst>
              </p:cNvPr>
              <p:cNvSpPr/>
              <p:nvPr/>
            </p:nvSpPr>
            <p:spPr>
              <a:xfrm>
                <a:off x="8104208" y="2152890"/>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SigninScreen</a:t>
                </a:r>
                <a:endParaRPr lang="en-US" sz="800" dirty="0"/>
              </a:p>
            </p:txBody>
          </p:sp>
          <p:cxnSp>
            <p:nvCxnSpPr>
              <p:cNvPr id="15" name="Straight Arrow Connector 14">
                <a:extLst>
                  <a:ext uri="{FF2B5EF4-FFF2-40B4-BE49-F238E27FC236}">
                    <a16:creationId xmlns:a16="http://schemas.microsoft.com/office/drawing/2014/main" id="{BB76CB27-82C9-474B-A2FB-B5124D379A9D}"/>
                  </a:ext>
                </a:extLst>
              </p:cNvPr>
              <p:cNvCxnSpPr>
                <a:stCxn id="13" idx="3"/>
                <a:endCxn id="14" idx="1"/>
              </p:cNvCxnSpPr>
              <p:nvPr/>
            </p:nvCxnSpPr>
            <p:spPr>
              <a:xfrm flipV="1">
                <a:off x="7332562" y="2404640"/>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AB0378D-D5D6-403E-8DC5-97655A8FFCB2}"/>
                  </a:ext>
                </a:extLst>
              </p:cNvPr>
              <p:cNvSpPr/>
              <p:nvPr/>
            </p:nvSpPr>
            <p:spPr>
              <a:xfrm>
                <a:off x="4896092" y="2634587"/>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StackNavigator</a:t>
                </a:r>
                <a:endParaRPr lang="en-US" sz="800" dirty="0"/>
              </a:p>
            </p:txBody>
          </p:sp>
        </p:grpSp>
        <p:sp>
          <p:nvSpPr>
            <p:cNvPr id="9" name="Rectangle 8">
              <a:extLst>
                <a:ext uri="{FF2B5EF4-FFF2-40B4-BE49-F238E27FC236}">
                  <a16:creationId xmlns:a16="http://schemas.microsoft.com/office/drawing/2014/main" id="{0B3B5ECA-295D-474D-8B72-DC7A9FD6D4ED}"/>
                </a:ext>
              </a:extLst>
            </p:cNvPr>
            <p:cNvSpPr/>
            <p:nvPr/>
          </p:nvSpPr>
          <p:spPr>
            <a:xfrm>
              <a:off x="4896091" y="4201473"/>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StackNavigator</a:t>
              </a:r>
              <a:endParaRPr lang="en-US" sz="800" dirty="0"/>
            </a:p>
          </p:txBody>
        </p:sp>
        <p:cxnSp>
          <p:nvCxnSpPr>
            <p:cNvPr id="10" name="Straight Arrow Connector 9">
              <a:extLst>
                <a:ext uri="{FF2B5EF4-FFF2-40B4-BE49-F238E27FC236}">
                  <a16:creationId xmlns:a16="http://schemas.microsoft.com/office/drawing/2014/main" id="{87360E35-C54A-4579-8FF4-EC549ED0E4CD}"/>
                </a:ext>
              </a:extLst>
            </p:cNvPr>
            <p:cNvCxnSpPr/>
            <p:nvPr/>
          </p:nvCxnSpPr>
          <p:spPr>
            <a:xfrm flipV="1">
              <a:off x="7332562" y="3982094"/>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95492B6-AE4B-4784-B1E4-E05FDFB0B16B}"/>
                </a:ext>
              </a:extLst>
            </p:cNvPr>
            <p:cNvSpPr/>
            <p:nvPr/>
          </p:nvSpPr>
          <p:spPr>
            <a:xfrm>
              <a:off x="2648665" y="3695836"/>
              <a:ext cx="2247425" cy="22885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Bottom Tab Navigator</a:t>
              </a:r>
            </a:p>
          </p:txBody>
        </p:sp>
        <p:sp>
          <p:nvSpPr>
            <p:cNvPr id="12" name="Rectangle 11">
              <a:extLst>
                <a:ext uri="{FF2B5EF4-FFF2-40B4-BE49-F238E27FC236}">
                  <a16:creationId xmlns:a16="http://schemas.microsoft.com/office/drawing/2014/main" id="{1C90D7A0-E573-43E4-B28B-D2FAE597B285}"/>
                </a:ext>
              </a:extLst>
            </p:cNvPr>
            <p:cNvSpPr/>
            <p:nvPr/>
          </p:nvSpPr>
          <p:spPr>
            <a:xfrm>
              <a:off x="401241" y="2152892"/>
              <a:ext cx="2247425" cy="383144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SwitchNavigator</a:t>
              </a:r>
              <a:endParaRPr lang="en-US" sz="800" dirty="0"/>
            </a:p>
          </p:txBody>
        </p:sp>
      </p:grpSp>
      <p:pic>
        <p:nvPicPr>
          <p:cNvPr id="21" name="Picture 20">
            <a:extLst>
              <a:ext uri="{FF2B5EF4-FFF2-40B4-BE49-F238E27FC236}">
                <a16:creationId xmlns:a16="http://schemas.microsoft.com/office/drawing/2014/main" id="{E660621C-7B23-48CE-8339-0DF66ED3E39C}"/>
              </a:ext>
            </a:extLst>
          </p:cNvPr>
          <p:cNvPicPr>
            <a:picLocks noChangeAspect="1"/>
          </p:cNvPicPr>
          <p:nvPr/>
        </p:nvPicPr>
        <p:blipFill>
          <a:blip r:embed="rId2"/>
          <a:stretch>
            <a:fillRect/>
          </a:stretch>
        </p:blipFill>
        <p:spPr>
          <a:xfrm>
            <a:off x="2619444" y="4747364"/>
            <a:ext cx="6686894" cy="939848"/>
          </a:xfrm>
          <a:prstGeom prst="rect">
            <a:avLst/>
          </a:prstGeom>
        </p:spPr>
      </p:pic>
    </p:spTree>
    <p:extLst>
      <p:ext uri="{BB962C8B-B14F-4D97-AF65-F5344CB8AC3E}">
        <p14:creationId xmlns:p14="http://schemas.microsoft.com/office/powerpoint/2010/main" val="11248735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Navigator Hookups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3" y="1873767"/>
            <a:ext cx="10247455" cy="4541295"/>
          </a:xfrm>
        </p:spPr>
        <p:txBody>
          <a:bodyPr>
            <a:normAutofit/>
          </a:bodyPr>
          <a:lstStyle/>
          <a:p>
            <a:r>
              <a:rPr lang="en-US" sz="2200" dirty="0"/>
              <a:t>Maybe something like this!</a:t>
            </a:r>
          </a:p>
          <a:p>
            <a:r>
              <a:rPr lang="en-US" sz="2200" dirty="0"/>
              <a:t>So our </a:t>
            </a:r>
            <a:r>
              <a:rPr lang="en-US" sz="2200" dirty="0" err="1"/>
              <a:t>StackNavigator</a:t>
            </a:r>
            <a:r>
              <a:rPr lang="en-US" sz="2200" dirty="0"/>
              <a:t> that we are creating looks a lot like the stack navigators we’ve created in the past!</a:t>
            </a:r>
          </a:p>
          <a:p>
            <a:r>
              <a:rPr lang="en-US" sz="2200" dirty="0"/>
              <a:t>Here, each key is pointing at a specific screen that we are importing!</a:t>
            </a:r>
            <a:endParaRPr lang="en-US" sz="1800" dirty="0"/>
          </a:p>
          <a:p>
            <a:pPr marL="0" indent="0">
              <a:buNone/>
            </a:pPr>
            <a:endParaRPr lang="en-US" sz="2000" dirty="0"/>
          </a:p>
        </p:txBody>
      </p:sp>
      <p:grpSp>
        <p:nvGrpSpPr>
          <p:cNvPr id="6" name="Group 5">
            <a:extLst>
              <a:ext uri="{FF2B5EF4-FFF2-40B4-BE49-F238E27FC236}">
                <a16:creationId xmlns:a16="http://schemas.microsoft.com/office/drawing/2014/main" id="{24DE2C72-9688-47FE-AEEA-633C13FF32BC}"/>
              </a:ext>
            </a:extLst>
          </p:cNvPr>
          <p:cNvGrpSpPr/>
          <p:nvPr/>
        </p:nvGrpSpPr>
        <p:grpSpPr>
          <a:xfrm>
            <a:off x="6634220" y="84604"/>
            <a:ext cx="5557780" cy="1845480"/>
            <a:chOff x="401241" y="2152891"/>
            <a:chExt cx="10139439" cy="3831446"/>
          </a:xfrm>
        </p:grpSpPr>
        <p:grpSp>
          <p:nvGrpSpPr>
            <p:cNvPr id="7" name="Group 6">
              <a:extLst>
                <a:ext uri="{FF2B5EF4-FFF2-40B4-BE49-F238E27FC236}">
                  <a16:creationId xmlns:a16="http://schemas.microsoft.com/office/drawing/2014/main" id="{07B149AD-B795-4928-9A10-EE43A2CD0519}"/>
                </a:ext>
              </a:extLst>
            </p:cNvPr>
            <p:cNvGrpSpPr/>
            <p:nvPr/>
          </p:nvGrpSpPr>
          <p:grpSpPr>
            <a:xfrm>
              <a:off x="4896091" y="3695836"/>
              <a:ext cx="5644589" cy="2288501"/>
              <a:chOff x="4896091" y="3116137"/>
              <a:chExt cx="5644589" cy="2288501"/>
            </a:xfrm>
          </p:grpSpPr>
          <p:sp>
            <p:nvSpPr>
              <p:cNvPr id="17" name="Rectangle 16">
                <a:extLst>
                  <a:ext uri="{FF2B5EF4-FFF2-40B4-BE49-F238E27FC236}">
                    <a16:creationId xmlns:a16="http://schemas.microsoft.com/office/drawing/2014/main" id="{5217FF42-BE21-4953-88C3-6EFEFF362DCB}"/>
                  </a:ext>
                </a:extLst>
              </p:cNvPr>
              <p:cNvSpPr/>
              <p:nvPr/>
            </p:nvSpPr>
            <p:spPr>
              <a:xfrm>
                <a:off x="4896091"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TrackListScreen</a:t>
                </a:r>
                <a:endParaRPr lang="en-US" sz="800" dirty="0"/>
              </a:p>
            </p:txBody>
          </p:sp>
          <p:sp>
            <p:nvSpPr>
              <p:cNvPr id="18" name="Rectangle 17">
                <a:extLst>
                  <a:ext uri="{FF2B5EF4-FFF2-40B4-BE49-F238E27FC236}">
                    <a16:creationId xmlns:a16="http://schemas.microsoft.com/office/drawing/2014/main" id="{BA843E86-BB6C-4EE9-8CF7-5266A97DCD58}"/>
                  </a:ext>
                </a:extLst>
              </p:cNvPr>
              <p:cNvSpPr/>
              <p:nvPr/>
            </p:nvSpPr>
            <p:spPr>
              <a:xfrm>
                <a:off x="8104209"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TrackDetailScreen</a:t>
                </a:r>
                <a:endParaRPr lang="en-US" sz="800" dirty="0"/>
              </a:p>
            </p:txBody>
          </p:sp>
          <p:sp>
            <p:nvSpPr>
              <p:cNvPr id="19" name="Rectangle 18">
                <a:extLst>
                  <a:ext uri="{FF2B5EF4-FFF2-40B4-BE49-F238E27FC236}">
                    <a16:creationId xmlns:a16="http://schemas.microsoft.com/office/drawing/2014/main" id="{08C2C6CB-072F-4728-93E5-243A00DB43AA}"/>
                  </a:ext>
                </a:extLst>
              </p:cNvPr>
              <p:cNvSpPr/>
              <p:nvPr/>
            </p:nvSpPr>
            <p:spPr>
              <a:xfrm>
                <a:off x="4896092" y="4294405"/>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TrackCreateScreen</a:t>
                </a:r>
                <a:endParaRPr lang="en-US" sz="800" dirty="0"/>
              </a:p>
            </p:txBody>
          </p:sp>
          <p:sp>
            <p:nvSpPr>
              <p:cNvPr id="20" name="Rectangle 19">
                <a:extLst>
                  <a:ext uri="{FF2B5EF4-FFF2-40B4-BE49-F238E27FC236}">
                    <a16:creationId xmlns:a16="http://schemas.microsoft.com/office/drawing/2014/main" id="{81A010B3-978C-48BB-B0D0-9120BB5FD003}"/>
                  </a:ext>
                </a:extLst>
              </p:cNvPr>
              <p:cNvSpPr/>
              <p:nvPr/>
            </p:nvSpPr>
            <p:spPr>
              <a:xfrm>
                <a:off x="4896092" y="4901139"/>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AccountScreen</a:t>
                </a:r>
                <a:endParaRPr lang="en-US" sz="800" dirty="0"/>
              </a:p>
            </p:txBody>
          </p:sp>
        </p:grpSp>
        <p:grpSp>
          <p:nvGrpSpPr>
            <p:cNvPr id="8" name="Group 7">
              <a:extLst>
                <a:ext uri="{FF2B5EF4-FFF2-40B4-BE49-F238E27FC236}">
                  <a16:creationId xmlns:a16="http://schemas.microsoft.com/office/drawing/2014/main" id="{A66A4E4C-D4DC-42B2-A3A2-B5335945F51A}"/>
                </a:ext>
              </a:extLst>
            </p:cNvPr>
            <p:cNvGrpSpPr/>
            <p:nvPr/>
          </p:nvGrpSpPr>
          <p:grpSpPr>
            <a:xfrm>
              <a:off x="2648665" y="2152891"/>
              <a:ext cx="5644589" cy="799343"/>
              <a:chOff x="4896091" y="2152890"/>
              <a:chExt cx="5644589" cy="799343"/>
            </a:xfrm>
          </p:grpSpPr>
          <p:sp>
            <p:nvSpPr>
              <p:cNvPr id="13" name="Rectangle 12">
                <a:extLst>
                  <a:ext uri="{FF2B5EF4-FFF2-40B4-BE49-F238E27FC236}">
                    <a16:creationId xmlns:a16="http://schemas.microsoft.com/office/drawing/2014/main" id="{D4ED40EB-6695-4723-B85A-23258E7F57F0}"/>
                  </a:ext>
                </a:extLst>
              </p:cNvPr>
              <p:cNvSpPr/>
              <p:nvPr/>
            </p:nvSpPr>
            <p:spPr>
              <a:xfrm>
                <a:off x="4896091" y="2152891"/>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SignupScreen</a:t>
                </a:r>
                <a:endParaRPr lang="en-US" sz="800" dirty="0"/>
              </a:p>
            </p:txBody>
          </p:sp>
          <p:sp>
            <p:nvSpPr>
              <p:cNvPr id="14" name="Rectangle 13">
                <a:extLst>
                  <a:ext uri="{FF2B5EF4-FFF2-40B4-BE49-F238E27FC236}">
                    <a16:creationId xmlns:a16="http://schemas.microsoft.com/office/drawing/2014/main" id="{2F6E8DCA-4053-4684-B74F-A1A9C19E3DA1}"/>
                  </a:ext>
                </a:extLst>
              </p:cNvPr>
              <p:cNvSpPr/>
              <p:nvPr/>
            </p:nvSpPr>
            <p:spPr>
              <a:xfrm>
                <a:off x="8104208" y="2152890"/>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SigninScreen</a:t>
                </a:r>
                <a:endParaRPr lang="en-US" sz="800" dirty="0"/>
              </a:p>
            </p:txBody>
          </p:sp>
          <p:cxnSp>
            <p:nvCxnSpPr>
              <p:cNvPr id="15" name="Straight Arrow Connector 14">
                <a:extLst>
                  <a:ext uri="{FF2B5EF4-FFF2-40B4-BE49-F238E27FC236}">
                    <a16:creationId xmlns:a16="http://schemas.microsoft.com/office/drawing/2014/main" id="{BB76CB27-82C9-474B-A2FB-B5124D379A9D}"/>
                  </a:ext>
                </a:extLst>
              </p:cNvPr>
              <p:cNvCxnSpPr>
                <a:stCxn id="13" idx="3"/>
                <a:endCxn id="14" idx="1"/>
              </p:cNvCxnSpPr>
              <p:nvPr/>
            </p:nvCxnSpPr>
            <p:spPr>
              <a:xfrm flipV="1">
                <a:off x="7332562" y="2404640"/>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AB0378D-D5D6-403E-8DC5-97655A8FFCB2}"/>
                  </a:ext>
                </a:extLst>
              </p:cNvPr>
              <p:cNvSpPr/>
              <p:nvPr/>
            </p:nvSpPr>
            <p:spPr>
              <a:xfrm>
                <a:off x="4896092" y="2634587"/>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StackNavigator</a:t>
                </a:r>
                <a:endParaRPr lang="en-US" sz="800" dirty="0"/>
              </a:p>
            </p:txBody>
          </p:sp>
        </p:grpSp>
        <p:sp>
          <p:nvSpPr>
            <p:cNvPr id="9" name="Rectangle 8">
              <a:extLst>
                <a:ext uri="{FF2B5EF4-FFF2-40B4-BE49-F238E27FC236}">
                  <a16:creationId xmlns:a16="http://schemas.microsoft.com/office/drawing/2014/main" id="{0B3B5ECA-295D-474D-8B72-DC7A9FD6D4ED}"/>
                </a:ext>
              </a:extLst>
            </p:cNvPr>
            <p:cNvSpPr/>
            <p:nvPr/>
          </p:nvSpPr>
          <p:spPr>
            <a:xfrm>
              <a:off x="4896091" y="4201473"/>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StackNavigator</a:t>
              </a:r>
              <a:endParaRPr lang="en-US" sz="800" dirty="0"/>
            </a:p>
          </p:txBody>
        </p:sp>
        <p:cxnSp>
          <p:nvCxnSpPr>
            <p:cNvPr id="10" name="Straight Arrow Connector 9">
              <a:extLst>
                <a:ext uri="{FF2B5EF4-FFF2-40B4-BE49-F238E27FC236}">
                  <a16:creationId xmlns:a16="http://schemas.microsoft.com/office/drawing/2014/main" id="{87360E35-C54A-4579-8FF4-EC549ED0E4CD}"/>
                </a:ext>
              </a:extLst>
            </p:cNvPr>
            <p:cNvCxnSpPr/>
            <p:nvPr/>
          </p:nvCxnSpPr>
          <p:spPr>
            <a:xfrm flipV="1">
              <a:off x="7332562" y="3982094"/>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95492B6-AE4B-4784-B1E4-E05FDFB0B16B}"/>
                </a:ext>
              </a:extLst>
            </p:cNvPr>
            <p:cNvSpPr/>
            <p:nvPr/>
          </p:nvSpPr>
          <p:spPr>
            <a:xfrm>
              <a:off x="2648665" y="3695836"/>
              <a:ext cx="2247425" cy="22885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Bottom Tab Navigator</a:t>
              </a:r>
            </a:p>
          </p:txBody>
        </p:sp>
        <p:sp>
          <p:nvSpPr>
            <p:cNvPr id="12" name="Rectangle 11">
              <a:extLst>
                <a:ext uri="{FF2B5EF4-FFF2-40B4-BE49-F238E27FC236}">
                  <a16:creationId xmlns:a16="http://schemas.microsoft.com/office/drawing/2014/main" id="{1C90D7A0-E573-43E4-B28B-D2FAE597B285}"/>
                </a:ext>
              </a:extLst>
            </p:cNvPr>
            <p:cNvSpPr/>
            <p:nvPr/>
          </p:nvSpPr>
          <p:spPr>
            <a:xfrm>
              <a:off x="401241" y="2152892"/>
              <a:ext cx="2247425" cy="383144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SwitchNavigator</a:t>
              </a:r>
              <a:endParaRPr lang="en-US" sz="800" dirty="0"/>
            </a:p>
          </p:txBody>
        </p:sp>
      </p:grpSp>
      <p:pic>
        <p:nvPicPr>
          <p:cNvPr id="5" name="Picture 4">
            <a:extLst>
              <a:ext uri="{FF2B5EF4-FFF2-40B4-BE49-F238E27FC236}">
                <a16:creationId xmlns:a16="http://schemas.microsoft.com/office/drawing/2014/main" id="{26B61AEF-5F13-4E16-93C4-8002AB07457F}"/>
              </a:ext>
            </a:extLst>
          </p:cNvPr>
          <p:cNvPicPr>
            <a:picLocks noChangeAspect="1"/>
          </p:cNvPicPr>
          <p:nvPr/>
        </p:nvPicPr>
        <p:blipFill>
          <a:blip r:embed="rId2"/>
          <a:stretch>
            <a:fillRect/>
          </a:stretch>
        </p:blipFill>
        <p:spPr>
          <a:xfrm>
            <a:off x="2968464" y="4665238"/>
            <a:ext cx="6255071" cy="1682836"/>
          </a:xfrm>
          <a:prstGeom prst="rect">
            <a:avLst/>
          </a:prstGeom>
        </p:spPr>
      </p:pic>
    </p:spTree>
    <p:extLst>
      <p:ext uri="{BB962C8B-B14F-4D97-AF65-F5344CB8AC3E}">
        <p14:creationId xmlns:p14="http://schemas.microsoft.com/office/powerpoint/2010/main" val="28047578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Navigator Hookups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3" y="1873767"/>
            <a:ext cx="10247455" cy="4541295"/>
          </a:xfrm>
        </p:spPr>
        <p:txBody>
          <a:bodyPr>
            <a:normAutofit/>
          </a:bodyPr>
          <a:lstStyle/>
          <a:p>
            <a:r>
              <a:rPr lang="en-US" sz="2200" dirty="0"/>
              <a:t>Alternatively, the </a:t>
            </a:r>
            <a:r>
              <a:rPr lang="en-US" sz="2200" dirty="0" err="1"/>
              <a:t>SwitchNavigator</a:t>
            </a:r>
            <a:r>
              <a:rPr lang="en-US" sz="2200" dirty="0"/>
              <a:t> could also take us to the “</a:t>
            </a:r>
            <a:r>
              <a:rPr lang="en-US" sz="2200" dirty="0" err="1"/>
              <a:t>mainFlow</a:t>
            </a:r>
            <a:r>
              <a:rPr lang="en-US" sz="2200" dirty="0"/>
              <a:t>”, i.e., the non-authentication based screens.</a:t>
            </a:r>
          </a:p>
          <a:p>
            <a:r>
              <a:rPr lang="en-US" sz="2200" dirty="0"/>
              <a:t>And those screens we’ll jump between using a Bottom Tab Navigator.</a:t>
            </a:r>
            <a:endParaRPr lang="en-US" sz="1800" dirty="0"/>
          </a:p>
          <a:p>
            <a:pPr marL="0" indent="0">
              <a:buNone/>
            </a:pPr>
            <a:endParaRPr lang="en-US" sz="2000" dirty="0"/>
          </a:p>
        </p:txBody>
      </p:sp>
      <p:grpSp>
        <p:nvGrpSpPr>
          <p:cNvPr id="6" name="Group 5">
            <a:extLst>
              <a:ext uri="{FF2B5EF4-FFF2-40B4-BE49-F238E27FC236}">
                <a16:creationId xmlns:a16="http://schemas.microsoft.com/office/drawing/2014/main" id="{24DE2C72-9688-47FE-AEEA-633C13FF32BC}"/>
              </a:ext>
            </a:extLst>
          </p:cNvPr>
          <p:cNvGrpSpPr/>
          <p:nvPr/>
        </p:nvGrpSpPr>
        <p:grpSpPr>
          <a:xfrm>
            <a:off x="6634220" y="84604"/>
            <a:ext cx="5557780" cy="1845480"/>
            <a:chOff x="401241" y="2152891"/>
            <a:chExt cx="10139439" cy="3831446"/>
          </a:xfrm>
        </p:grpSpPr>
        <p:grpSp>
          <p:nvGrpSpPr>
            <p:cNvPr id="7" name="Group 6">
              <a:extLst>
                <a:ext uri="{FF2B5EF4-FFF2-40B4-BE49-F238E27FC236}">
                  <a16:creationId xmlns:a16="http://schemas.microsoft.com/office/drawing/2014/main" id="{07B149AD-B795-4928-9A10-EE43A2CD0519}"/>
                </a:ext>
              </a:extLst>
            </p:cNvPr>
            <p:cNvGrpSpPr/>
            <p:nvPr/>
          </p:nvGrpSpPr>
          <p:grpSpPr>
            <a:xfrm>
              <a:off x="4896091" y="3695836"/>
              <a:ext cx="5644589" cy="2288501"/>
              <a:chOff x="4896091" y="3116137"/>
              <a:chExt cx="5644589" cy="2288501"/>
            </a:xfrm>
          </p:grpSpPr>
          <p:sp>
            <p:nvSpPr>
              <p:cNvPr id="17" name="Rectangle 16">
                <a:extLst>
                  <a:ext uri="{FF2B5EF4-FFF2-40B4-BE49-F238E27FC236}">
                    <a16:creationId xmlns:a16="http://schemas.microsoft.com/office/drawing/2014/main" id="{5217FF42-BE21-4953-88C3-6EFEFF362DCB}"/>
                  </a:ext>
                </a:extLst>
              </p:cNvPr>
              <p:cNvSpPr/>
              <p:nvPr/>
            </p:nvSpPr>
            <p:spPr>
              <a:xfrm>
                <a:off x="4896091"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TrackListScreen</a:t>
                </a:r>
                <a:endParaRPr lang="en-US" sz="800" dirty="0"/>
              </a:p>
            </p:txBody>
          </p:sp>
          <p:sp>
            <p:nvSpPr>
              <p:cNvPr id="18" name="Rectangle 17">
                <a:extLst>
                  <a:ext uri="{FF2B5EF4-FFF2-40B4-BE49-F238E27FC236}">
                    <a16:creationId xmlns:a16="http://schemas.microsoft.com/office/drawing/2014/main" id="{BA843E86-BB6C-4EE9-8CF7-5266A97DCD58}"/>
                  </a:ext>
                </a:extLst>
              </p:cNvPr>
              <p:cNvSpPr/>
              <p:nvPr/>
            </p:nvSpPr>
            <p:spPr>
              <a:xfrm>
                <a:off x="8104209"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TrackDetailScreen</a:t>
                </a:r>
                <a:endParaRPr lang="en-US" sz="800" dirty="0"/>
              </a:p>
            </p:txBody>
          </p:sp>
          <p:sp>
            <p:nvSpPr>
              <p:cNvPr id="19" name="Rectangle 18">
                <a:extLst>
                  <a:ext uri="{FF2B5EF4-FFF2-40B4-BE49-F238E27FC236}">
                    <a16:creationId xmlns:a16="http://schemas.microsoft.com/office/drawing/2014/main" id="{08C2C6CB-072F-4728-93E5-243A00DB43AA}"/>
                  </a:ext>
                </a:extLst>
              </p:cNvPr>
              <p:cNvSpPr/>
              <p:nvPr/>
            </p:nvSpPr>
            <p:spPr>
              <a:xfrm>
                <a:off x="4896092" y="4294405"/>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TrackCreateScreen</a:t>
                </a:r>
                <a:endParaRPr lang="en-US" sz="800" dirty="0"/>
              </a:p>
            </p:txBody>
          </p:sp>
          <p:sp>
            <p:nvSpPr>
              <p:cNvPr id="20" name="Rectangle 19">
                <a:extLst>
                  <a:ext uri="{FF2B5EF4-FFF2-40B4-BE49-F238E27FC236}">
                    <a16:creationId xmlns:a16="http://schemas.microsoft.com/office/drawing/2014/main" id="{81A010B3-978C-48BB-B0D0-9120BB5FD003}"/>
                  </a:ext>
                </a:extLst>
              </p:cNvPr>
              <p:cNvSpPr/>
              <p:nvPr/>
            </p:nvSpPr>
            <p:spPr>
              <a:xfrm>
                <a:off x="4896092" y="4901139"/>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AccountScreen</a:t>
                </a:r>
                <a:endParaRPr lang="en-US" sz="800" dirty="0"/>
              </a:p>
            </p:txBody>
          </p:sp>
        </p:grpSp>
        <p:grpSp>
          <p:nvGrpSpPr>
            <p:cNvPr id="8" name="Group 7">
              <a:extLst>
                <a:ext uri="{FF2B5EF4-FFF2-40B4-BE49-F238E27FC236}">
                  <a16:creationId xmlns:a16="http://schemas.microsoft.com/office/drawing/2014/main" id="{A66A4E4C-D4DC-42B2-A3A2-B5335945F51A}"/>
                </a:ext>
              </a:extLst>
            </p:cNvPr>
            <p:cNvGrpSpPr/>
            <p:nvPr/>
          </p:nvGrpSpPr>
          <p:grpSpPr>
            <a:xfrm>
              <a:off x="2648665" y="2152891"/>
              <a:ext cx="5644589" cy="799343"/>
              <a:chOff x="4896091" y="2152890"/>
              <a:chExt cx="5644589" cy="799343"/>
            </a:xfrm>
          </p:grpSpPr>
          <p:sp>
            <p:nvSpPr>
              <p:cNvPr id="13" name="Rectangle 12">
                <a:extLst>
                  <a:ext uri="{FF2B5EF4-FFF2-40B4-BE49-F238E27FC236}">
                    <a16:creationId xmlns:a16="http://schemas.microsoft.com/office/drawing/2014/main" id="{D4ED40EB-6695-4723-B85A-23258E7F57F0}"/>
                  </a:ext>
                </a:extLst>
              </p:cNvPr>
              <p:cNvSpPr/>
              <p:nvPr/>
            </p:nvSpPr>
            <p:spPr>
              <a:xfrm>
                <a:off x="4896091" y="2152891"/>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SignupScreen</a:t>
                </a:r>
                <a:endParaRPr lang="en-US" sz="800" dirty="0"/>
              </a:p>
            </p:txBody>
          </p:sp>
          <p:sp>
            <p:nvSpPr>
              <p:cNvPr id="14" name="Rectangle 13">
                <a:extLst>
                  <a:ext uri="{FF2B5EF4-FFF2-40B4-BE49-F238E27FC236}">
                    <a16:creationId xmlns:a16="http://schemas.microsoft.com/office/drawing/2014/main" id="{2F6E8DCA-4053-4684-B74F-A1A9C19E3DA1}"/>
                  </a:ext>
                </a:extLst>
              </p:cNvPr>
              <p:cNvSpPr/>
              <p:nvPr/>
            </p:nvSpPr>
            <p:spPr>
              <a:xfrm>
                <a:off x="8104208" y="2152890"/>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SigninScreen</a:t>
                </a:r>
                <a:endParaRPr lang="en-US" sz="800" dirty="0"/>
              </a:p>
            </p:txBody>
          </p:sp>
          <p:cxnSp>
            <p:nvCxnSpPr>
              <p:cNvPr id="15" name="Straight Arrow Connector 14">
                <a:extLst>
                  <a:ext uri="{FF2B5EF4-FFF2-40B4-BE49-F238E27FC236}">
                    <a16:creationId xmlns:a16="http://schemas.microsoft.com/office/drawing/2014/main" id="{BB76CB27-82C9-474B-A2FB-B5124D379A9D}"/>
                  </a:ext>
                </a:extLst>
              </p:cNvPr>
              <p:cNvCxnSpPr>
                <a:stCxn id="13" idx="3"/>
                <a:endCxn id="14" idx="1"/>
              </p:cNvCxnSpPr>
              <p:nvPr/>
            </p:nvCxnSpPr>
            <p:spPr>
              <a:xfrm flipV="1">
                <a:off x="7332562" y="2404640"/>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AB0378D-D5D6-403E-8DC5-97655A8FFCB2}"/>
                  </a:ext>
                </a:extLst>
              </p:cNvPr>
              <p:cNvSpPr/>
              <p:nvPr/>
            </p:nvSpPr>
            <p:spPr>
              <a:xfrm>
                <a:off x="4896092" y="2634587"/>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StackNavigator</a:t>
                </a:r>
                <a:endParaRPr lang="en-US" sz="800" dirty="0"/>
              </a:p>
            </p:txBody>
          </p:sp>
        </p:grpSp>
        <p:sp>
          <p:nvSpPr>
            <p:cNvPr id="9" name="Rectangle 8">
              <a:extLst>
                <a:ext uri="{FF2B5EF4-FFF2-40B4-BE49-F238E27FC236}">
                  <a16:creationId xmlns:a16="http://schemas.microsoft.com/office/drawing/2014/main" id="{0B3B5ECA-295D-474D-8B72-DC7A9FD6D4ED}"/>
                </a:ext>
              </a:extLst>
            </p:cNvPr>
            <p:cNvSpPr/>
            <p:nvPr/>
          </p:nvSpPr>
          <p:spPr>
            <a:xfrm>
              <a:off x="4896091" y="4201473"/>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StackNavigator</a:t>
              </a:r>
              <a:endParaRPr lang="en-US" sz="800" dirty="0"/>
            </a:p>
          </p:txBody>
        </p:sp>
        <p:cxnSp>
          <p:nvCxnSpPr>
            <p:cNvPr id="10" name="Straight Arrow Connector 9">
              <a:extLst>
                <a:ext uri="{FF2B5EF4-FFF2-40B4-BE49-F238E27FC236}">
                  <a16:creationId xmlns:a16="http://schemas.microsoft.com/office/drawing/2014/main" id="{87360E35-C54A-4579-8FF4-EC549ED0E4CD}"/>
                </a:ext>
              </a:extLst>
            </p:cNvPr>
            <p:cNvCxnSpPr/>
            <p:nvPr/>
          </p:nvCxnSpPr>
          <p:spPr>
            <a:xfrm flipV="1">
              <a:off x="7332562" y="3982094"/>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95492B6-AE4B-4784-B1E4-E05FDFB0B16B}"/>
                </a:ext>
              </a:extLst>
            </p:cNvPr>
            <p:cNvSpPr/>
            <p:nvPr/>
          </p:nvSpPr>
          <p:spPr>
            <a:xfrm>
              <a:off x="2648665" y="3695836"/>
              <a:ext cx="2247425" cy="22885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Bottom Tab Navigator</a:t>
              </a:r>
            </a:p>
          </p:txBody>
        </p:sp>
        <p:sp>
          <p:nvSpPr>
            <p:cNvPr id="12" name="Rectangle 11">
              <a:extLst>
                <a:ext uri="{FF2B5EF4-FFF2-40B4-BE49-F238E27FC236}">
                  <a16:creationId xmlns:a16="http://schemas.microsoft.com/office/drawing/2014/main" id="{1C90D7A0-E573-43E4-B28B-D2FAE597B285}"/>
                </a:ext>
              </a:extLst>
            </p:cNvPr>
            <p:cNvSpPr/>
            <p:nvPr/>
          </p:nvSpPr>
          <p:spPr>
            <a:xfrm>
              <a:off x="401241" y="2152892"/>
              <a:ext cx="2247425" cy="383144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SwitchNavigator</a:t>
              </a:r>
              <a:endParaRPr lang="en-US" sz="800" dirty="0"/>
            </a:p>
          </p:txBody>
        </p:sp>
      </p:grpSp>
      <p:pic>
        <p:nvPicPr>
          <p:cNvPr id="21" name="Picture 20">
            <a:extLst>
              <a:ext uri="{FF2B5EF4-FFF2-40B4-BE49-F238E27FC236}">
                <a16:creationId xmlns:a16="http://schemas.microsoft.com/office/drawing/2014/main" id="{5DD53B2C-A677-4032-A59D-1C13A6D00503}"/>
              </a:ext>
            </a:extLst>
          </p:cNvPr>
          <p:cNvPicPr>
            <a:picLocks noChangeAspect="1"/>
          </p:cNvPicPr>
          <p:nvPr/>
        </p:nvPicPr>
        <p:blipFill>
          <a:blip r:embed="rId2"/>
          <a:stretch>
            <a:fillRect/>
          </a:stretch>
        </p:blipFill>
        <p:spPr>
          <a:xfrm>
            <a:off x="3065453" y="3950399"/>
            <a:ext cx="5829600" cy="2533780"/>
          </a:xfrm>
          <a:prstGeom prst="rect">
            <a:avLst/>
          </a:prstGeom>
        </p:spPr>
      </p:pic>
    </p:spTree>
    <p:extLst>
      <p:ext uri="{BB962C8B-B14F-4D97-AF65-F5344CB8AC3E}">
        <p14:creationId xmlns:p14="http://schemas.microsoft.com/office/powerpoint/2010/main" val="13843345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Navigator Hookups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3" y="1873767"/>
            <a:ext cx="10247455" cy="4541295"/>
          </a:xfrm>
        </p:spPr>
        <p:txBody>
          <a:bodyPr>
            <a:normAutofit/>
          </a:bodyPr>
          <a:lstStyle/>
          <a:p>
            <a:r>
              <a:rPr lang="en-US" sz="2200" dirty="0"/>
              <a:t>So, the </a:t>
            </a:r>
            <a:r>
              <a:rPr lang="en-US" sz="2200" dirty="0" err="1"/>
              <a:t>mainFlow</a:t>
            </a:r>
            <a:r>
              <a:rPr lang="en-US" sz="2200" dirty="0"/>
              <a:t> begins with that </a:t>
            </a:r>
            <a:r>
              <a:rPr lang="en-US" sz="2200" dirty="0" err="1"/>
              <a:t>BottomTab</a:t>
            </a:r>
            <a:r>
              <a:rPr lang="en-US" sz="2200" dirty="0"/>
              <a:t> navigator, that works with </a:t>
            </a:r>
            <a:r>
              <a:rPr lang="en-US" sz="2200" dirty="0" err="1"/>
              <a:t>TrackCreate</a:t>
            </a:r>
            <a:r>
              <a:rPr lang="en-US" sz="2200" dirty="0"/>
              <a:t> and Account Screens…</a:t>
            </a:r>
          </a:p>
          <a:p>
            <a:r>
              <a:rPr lang="en-US" sz="2200" dirty="0"/>
              <a:t>But we can see, it also needs to deal with a </a:t>
            </a:r>
            <a:r>
              <a:rPr lang="en-US" sz="2200" dirty="0" err="1"/>
              <a:t>StackNavigator</a:t>
            </a:r>
            <a:r>
              <a:rPr lang="en-US" sz="2200" dirty="0"/>
              <a:t>…</a:t>
            </a:r>
            <a:endParaRPr lang="en-US" sz="1800" dirty="0"/>
          </a:p>
          <a:p>
            <a:pPr marL="0" indent="0">
              <a:buNone/>
            </a:pPr>
            <a:endParaRPr lang="en-US" sz="2000" dirty="0"/>
          </a:p>
        </p:txBody>
      </p:sp>
      <p:grpSp>
        <p:nvGrpSpPr>
          <p:cNvPr id="6" name="Group 5">
            <a:extLst>
              <a:ext uri="{FF2B5EF4-FFF2-40B4-BE49-F238E27FC236}">
                <a16:creationId xmlns:a16="http://schemas.microsoft.com/office/drawing/2014/main" id="{24DE2C72-9688-47FE-AEEA-633C13FF32BC}"/>
              </a:ext>
            </a:extLst>
          </p:cNvPr>
          <p:cNvGrpSpPr/>
          <p:nvPr/>
        </p:nvGrpSpPr>
        <p:grpSpPr>
          <a:xfrm>
            <a:off x="6634220" y="84604"/>
            <a:ext cx="5557780" cy="1845480"/>
            <a:chOff x="401241" y="2152891"/>
            <a:chExt cx="10139439" cy="3831446"/>
          </a:xfrm>
        </p:grpSpPr>
        <p:grpSp>
          <p:nvGrpSpPr>
            <p:cNvPr id="7" name="Group 6">
              <a:extLst>
                <a:ext uri="{FF2B5EF4-FFF2-40B4-BE49-F238E27FC236}">
                  <a16:creationId xmlns:a16="http://schemas.microsoft.com/office/drawing/2014/main" id="{07B149AD-B795-4928-9A10-EE43A2CD0519}"/>
                </a:ext>
              </a:extLst>
            </p:cNvPr>
            <p:cNvGrpSpPr/>
            <p:nvPr/>
          </p:nvGrpSpPr>
          <p:grpSpPr>
            <a:xfrm>
              <a:off x="4896091" y="3695836"/>
              <a:ext cx="5644589" cy="2288501"/>
              <a:chOff x="4896091" y="3116137"/>
              <a:chExt cx="5644589" cy="2288501"/>
            </a:xfrm>
          </p:grpSpPr>
          <p:sp>
            <p:nvSpPr>
              <p:cNvPr id="17" name="Rectangle 16">
                <a:extLst>
                  <a:ext uri="{FF2B5EF4-FFF2-40B4-BE49-F238E27FC236}">
                    <a16:creationId xmlns:a16="http://schemas.microsoft.com/office/drawing/2014/main" id="{5217FF42-BE21-4953-88C3-6EFEFF362DCB}"/>
                  </a:ext>
                </a:extLst>
              </p:cNvPr>
              <p:cNvSpPr/>
              <p:nvPr/>
            </p:nvSpPr>
            <p:spPr>
              <a:xfrm>
                <a:off x="4896091"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TrackListScreen</a:t>
                </a:r>
                <a:endParaRPr lang="en-US" sz="800" dirty="0"/>
              </a:p>
            </p:txBody>
          </p:sp>
          <p:sp>
            <p:nvSpPr>
              <p:cNvPr id="18" name="Rectangle 17">
                <a:extLst>
                  <a:ext uri="{FF2B5EF4-FFF2-40B4-BE49-F238E27FC236}">
                    <a16:creationId xmlns:a16="http://schemas.microsoft.com/office/drawing/2014/main" id="{BA843E86-BB6C-4EE9-8CF7-5266A97DCD58}"/>
                  </a:ext>
                </a:extLst>
              </p:cNvPr>
              <p:cNvSpPr/>
              <p:nvPr/>
            </p:nvSpPr>
            <p:spPr>
              <a:xfrm>
                <a:off x="8104209"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TrackDetailScreen</a:t>
                </a:r>
                <a:endParaRPr lang="en-US" sz="800" dirty="0"/>
              </a:p>
            </p:txBody>
          </p:sp>
          <p:sp>
            <p:nvSpPr>
              <p:cNvPr id="19" name="Rectangle 18">
                <a:extLst>
                  <a:ext uri="{FF2B5EF4-FFF2-40B4-BE49-F238E27FC236}">
                    <a16:creationId xmlns:a16="http://schemas.microsoft.com/office/drawing/2014/main" id="{08C2C6CB-072F-4728-93E5-243A00DB43AA}"/>
                  </a:ext>
                </a:extLst>
              </p:cNvPr>
              <p:cNvSpPr/>
              <p:nvPr/>
            </p:nvSpPr>
            <p:spPr>
              <a:xfrm>
                <a:off x="4896092" y="4294405"/>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TrackCreateScreen</a:t>
                </a:r>
                <a:endParaRPr lang="en-US" sz="800" dirty="0"/>
              </a:p>
            </p:txBody>
          </p:sp>
          <p:sp>
            <p:nvSpPr>
              <p:cNvPr id="20" name="Rectangle 19">
                <a:extLst>
                  <a:ext uri="{FF2B5EF4-FFF2-40B4-BE49-F238E27FC236}">
                    <a16:creationId xmlns:a16="http://schemas.microsoft.com/office/drawing/2014/main" id="{81A010B3-978C-48BB-B0D0-9120BB5FD003}"/>
                  </a:ext>
                </a:extLst>
              </p:cNvPr>
              <p:cNvSpPr/>
              <p:nvPr/>
            </p:nvSpPr>
            <p:spPr>
              <a:xfrm>
                <a:off x="4896092" y="4901139"/>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AccountScreen</a:t>
                </a:r>
                <a:endParaRPr lang="en-US" sz="800" dirty="0"/>
              </a:p>
            </p:txBody>
          </p:sp>
        </p:grpSp>
        <p:grpSp>
          <p:nvGrpSpPr>
            <p:cNvPr id="8" name="Group 7">
              <a:extLst>
                <a:ext uri="{FF2B5EF4-FFF2-40B4-BE49-F238E27FC236}">
                  <a16:creationId xmlns:a16="http://schemas.microsoft.com/office/drawing/2014/main" id="{A66A4E4C-D4DC-42B2-A3A2-B5335945F51A}"/>
                </a:ext>
              </a:extLst>
            </p:cNvPr>
            <p:cNvGrpSpPr/>
            <p:nvPr/>
          </p:nvGrpSpPr>
          <p:grpSpPr>
            <a:xfrm>
              <a:off x="2648665" y="2152891"/>
              <a:ext cx="5644589" cy="799343"/>
              <a:chOff x="4896091" y="2152890"/>
              <a:chExt cx="5644589" cy="799343"/>
            </a:xfrm>
          </p:grpSpPr>
          <p:sp>
            <p:nvSpPr>
              <p:cNvPr id="13" name="Rectangle 12">
                <a:extLst>
                  <a:ext uri="{FF2B5EF4-FFF2-40B4-BE49-F238E27FC236}">
                    <a16:creationId xmlns:a16="http://schemas.microsoft.com/office/drawing/2014/main" id="{D4ED40EB-6695-4723-B85A-23258E7F57F0}"/>
                  </a:ext>
                </a:extLst>
              </p:cNvPr>
              <p:cNvSpPr/>
              <p:nvPr/>
            </p:nvSpPr>
            <p:spPr>
              <a:xfrm>
                <a:off x="4896091" y="2152891"/>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SignupScreen</a:t>
                </a:r>
                <a:endParaRPr lang="en-US" sz="800" dirty="0"/>
              </a:p>
            </p:txBody>
          </p:sp>
          <p:sp>
            <p:nvSpPr>
              <p:cNvPr id="14" name="Rectangle 13">
                <a:extLst>
                  <a:ext uri="{FF2B5EF4-FFF2-40B4-BE49-F238E27FC236}">
                    <a16:creationId xmlns:a16="http://schemas.microsoft.com/office/drawing/2014/main" id="{2F6E8DCA-4053-4684-B74F-A1A9C19E3DA1}"/>
                  </a:ext>
                </a:extLst>
              </p:cNvPr>
              <p:cNvSpPr/>
              <p:nvPr/>
            </p:nvSpPr>
            <p:spPr>
              <a:xfrm>
                <a:off x="8104208" y="2152890"/>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SigninScreen</a:t>
                </a:r>
                <a:endParaRPr lang="en-US" sz="800" dirty="0"/>
              </a:p>
            </p:txBody>
          </p:sp>
          <p:cxnSp>
            <p:nvCxnSpPr>
              <p:cNvPr id="15" name="Straight Arrow Connector 14">
                <a:extLst>
                  <a:ext uri="{FF2B5EF4-FFF2-40B4-BE49-F238E27FC236}">
                    <a16:creationId xmlns:a16="http://schemas.microsoft.com/office/drawing/2014/main" id="{BB76CB27-82C9-474B-A2FB-B5124D379A9D}"/>
                  </a:ext>
                </a:extLst>
              </p:cNvPr>
              <p:cNvCxnSpPr>
                <a:stCxn id="13" idx="3"/>
                <a:endCxn id="14" idx="1"/>
              </p:cNvCxnSpPr>
              <p:nvPr/>
            </p:nvCxnSpPr>
            <p:spPr>
              <a:xfrm flipV="1">
                <a:off x="7332562" y="2404640"/>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AB0378D-D5D6-403E-8DC5-97655A8FFCB2}"/>
                  </a:ext>
                </a:extLst>
              </p:cNvPr>
              <p:cNvSpPr/>
              <p:nvPr/>
            </p:nvSpPr>
            <p:spPr>
              <a:xfrm>
                <a:off x="4896092" y="2634587"/>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StackNavigator</a:t>
                </a:r>
                <a:endParaRPr lang="en-US" sz="800" dirty="0"/>
              </a:p>
            </p:txBody>
          </p:sp>
        </p:grpSp>
        <p:sp>
          <p:nvSpPr>
            <p:cNvPr id="9" name="Rectangle 8">
              <a:extLst>
                <a:ext uri="{FF2B5EF4-FFF2-40B4-BE49-F238E27FC236}">
                  <a16:creationId xmlns:a16="http://schemas.microsoft.com/office/drawing/2014/main" id="{0B3B5ECA-295D-474D-8B72-DC7A9FD6D4ED}"/>
                </a:ext>
              </a:extLst>
            </p:cNvPr>
            <p:cNvSpPr/>
            <p:nvPr/>
          </p:nvSpPr>
          <p:spPr>
            <a:xfrm>
              <a:off x="4896091" y="4201473"/>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StackNavigator</a:t>
              </a:r>
              <a:endParaRPr lang="en-US" sz="800" dirty="0"/>
            </a:p>
          </p:txBody>
        </p:sp>
        <p:cxnSp>
          <p:nvCxnSpPr>
            <p:cNvPr id="10" name="Straight Arrow Connector 9">
              <a:extLst>
                <a:ext uri="{FF2B5EF4-FFF2-40B4-BE49-F238E27FC236}">
                  <a16:creationId xmlns:a16="http://schemas.microsoft.com/office/drawing/2014/main" id="{87360E35-C54A-4579-8FF4-EC549ED0E4CD}"/>
                </a:ext>
              </a:extLst>
            </p:cNvPr>
            <p:cNvCxnSpPr/>
            <p:nvPr/>
          </p:nvCxnSpPr>
          <p:spPr>
            <a:xfrm flipV="1">
              <a:off x="7332562" y="3982094"/>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95492B6-AE4B-4784-B1E4-E05FDFB0B16B}"/>
                </a:ext>
              </a:extLst>
            </p:cNvPr>
            <p:cNvSpPr/>
            <p:nvPr/>
          </p:nvSpPr>
          <p:spPr>
            <a:xfrm>
              <a:off x="2648665" y="3695836"/>
              <a:ext cx="2247425" cy="22885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Bottom Tab Navigator</a:t>
              </a:r>
            </a:p>
          </p:txBody>
        </p:sp>
        <p:sp>
          <p:nvSpPr>
            <p:cNvPr id="12" name="Rectangle 11">
              <a:extLst>
                <a:ext uri="{FF2B5EF4-FFF2-40B4-BE49-F238E27FC236}">
                  <a16:creationId xmlns:a16="http://schemas.microsoft.com/office/drawing/2014/main" id="{1C90D7A0-E573-43E4-B28B-D2FAE597B285}"/>
                </a:ext>
              </a:extLst>
            </p:cNvPr>
            <p:cNvSpPr/>
            <p:nvPr/>
          </p:nvSpPr>
          <p:spPr>
            <a:xfrm>
              <a:off x="401241" y="2152892"/>
              <a:ext cx="2247425" cy="383144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SwitchNavigator</a:t>
              </a:r>
              <a:endParaRPr lang="en-US" sz="800" dirty="0"/>
            </a:p>
          </p:txBody>
        </p:sp>
      </p:grpSp>
      <p:pic>
        <p:nvPicPr>
          <p:cNvPr id="5" name="Picture 4">
            <a:extLst>
              <a:ext uri="{FF2B5EF4-FFF2-40B4-BE49-F238E27FC236}">
                <a16:creationId xmlns:a16="http://schemas.microsoft.com/office/drawing/2014/main" id="{19D49CD3-7D81-4D4D-B29C-22F7C1EB8BFA}"/>
              </a:ext>
            </a:extLst>
          </p:cNvPr>
          <p:cNvPicPr>
            <a:picLocks noChangeAspect="1"/>
          </p:cNvPicPr>
          <p:nvPr/>
        </p:nvPicPr>
        <p:blipFill>
          <a:blip r:embed="rId2"/>
          <a:stretch>
            <a:fillRect/>
          </a:stretch>
        </p:blipFill>
        <p:spPr>
          <a:xfrm>
            <a:off x="3115998" y="3671721"/>
            <a:ext cx="5982007" cy="2743341"/>
          </a:xfrm>
          <a:prstGeom prst="rect">
            <a:avLst/>
          </a:prstGeom>
        </p:spPr>
      </p:pic>
    </p:spTree>
    <p:extLst>
      <p:ext uri="{BB962C8B-B14F-4D97-AF65-F5344CB8AC3E}">
        <p14:creationId xmlns:p14="http://schemas.microsoft.com/office/powerpoint/2010/main" val="339390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Navigator Hookups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3" y="1873767"/>
            <a:ext cx="10247455" cy="4541295"/>
          </a:xfrm>
        </p:spPr>
        <p:txBody>
          <a:bodyPr>
            <a:normAutofit/>
          </a:bodyPr>
          <a:lstStyle/>
          <a:p>
            <a:r>
              <a:rPr lang="en-US" sz="2200" dirty="0"/>
              <a:t>So we add that in!</a:t>
            </a:r>
          </a:p>
          <a:p>
            <a:r>
              <a:rPr lang="en-US" sz="2200" dirty="0"/>
              <a:t>We have a nested navigator setup! So now, to get something to show up, let’s export our top level navigator.</a:t>
            </a:r>
            <a:endParaRPr lang="en-US" sz="1800" dirty="0"/>
          </a:p>
          <a:p>
            <a:pPr marL="0" indent="0">
              <a:buNone/>
            </a:pPr>
            <a:endParaRPr lang="en-US" sz="2000" dirty="0"/>
          </a:p>
        </p:txBody>
      </p:sp>
      <p:grpSp>
        <p:nvGrpSpPr>
          <p:cNvPr id="6" name="Group 5">
            <a:extLst>
              <a:ext uri="{FF2B5EF4-FFF2-40B4-BE49-F238E27FC236}">
                <a16:creationId xmlns:a16="http://schemas.microsoft.com/office/drawing/2014/main" id="{24DE2C72-9688-47FE-AEEA-633C13FF32BC}"/>
              </a:ext>
            </a:extLst>
          </p:cNvPr>
          <p:cNvGrpSpPr/>
          <p:nvPr/>
        </p:nvGrpSpPr>
        <p:grpSpPr>
          <a:xfrm>
            <a:off x="6634220" y="84604"/>
            <a:ext cx="5557780" cy="1845480"/>
            <a:chOff x="401241" y="2152891"/>
            <a:chExt cx="10139439" cy="3831446"/>
          </a:xfrm>
        </p:grpSpPr>
        <p:grpSp>
          <p:nvGrpSpPr>
            <p:cNvPr id="7" name="Group 6">
              <a:extLst>
                <a:ext uri="{FF2B5EF4-FFF2-40B4-BE49-F238E27FC236}">
                  <a16:creationId xmlns:a16="http://schemas.microsoft.com/office/drawing/2014/main" id="{07B149AD-B795-4928-9A10-EE43A2CD0519}"/>
                </a:ext>
              </a:extLst>
            </p:cNvPr>
            <p:cNvGrpSpPr/>
            <p:nvPr/>
          </p:nvGrpSpPr>
          <p:grpSpPr>
            <a:xfrm>
              <a:off x="4896091" y="3695836"/>
              <a:ext cx="5644589" cy="2288501"/>
              <a:chOff x="4896091" y="3116137"/>
              <a:chExt cx="5644589" cy="2288501"/>
            </a:xfrm>
          </p:grpSpPr>
          <p:sp>
            <p:nvSpPr>
              <p:cNvPr id="17" name="Rectangle 16">
                <a:extLst>
                  <a:ext uri="{FF2B5EF4-FFF2-40B4-BE49-F238E27FC236}">
                    <a16:creationId xmlns:a16="http://schemas.microsoft.com/office/drawing/2014/main" id="{5217FF42-BE21-4953-88C3-6EFEFF362DCB}"/>
                  </a:ext>
                </a:extLst>
              </p:cNvPr>
              <p:cNvSpPr/>
              <p:nvPr/>
            </p:nvSpPr>
            <p:spPr>
              <a:xfrm>
                <a:off x="4896091"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TrackListScreen</a:t>
                </a:r>
                <a:endParaRPr lang="en-US" sz="800" dirty="0"/>
              </a:p>
            </p:txBody>
          </p:sp>
          <p:sp>
            <p:nvSpPr>
              <p:cNvPr id="18" name="Rectangle 17">
                <a:extLst>
                  <a:ext uri="{FF2B5EF4-FFF2-40B4-BE49-F238E27FC236}">
                    <a16:creationId xmlns:a16="http://schemas.microsoft.com/office/drawing/2014/main" id="{BA843E86-BB6C-4EE9-8CF7-5266A97DCD58}"/>
                  </a:ext>
                </a:extLst>
              </p:cNvPr>
              <p:cNvSpPr/>
              <p:nvPr/>
            </p:nvSpPr>
            <p:spPr>
              <a:xfrm>
                <a:off x="8104209"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TrackDetailScreen</a:t>
                </a:r>
                <a:endParaRPr lang="en-US" sz="800" dirty="0"/>
              </a:p>
            </p:txBody>
          </p:sp>
          <p:sp>
            <p:nvSpPr>
              <p:cNvPr id="19" name="Rectangle 18">
                <a:extLst>
                  <a:ext uri="{FF2B5EF4-FFF2-40B4-BE49-F238E27FC236}">
                    <a16:creationId xmlns:a16="http://schemas.microsoft.com/office/drawing/2014/main" id="{08C2C6CB-072F-4728-93E5-243A00DB43AA}"/>
                  </a:ext>
                </a:extLst>
              </p:cNvPr>
              <p:cNvSpPr/>
              <p:nvPr/>
            </p:nvSpPr>
            <p:spPr>
              <a:xfrm>
                <a:off x="4896092" y="4294405"/>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TrackCreateScreen</a:t>
                </a:r>
                <a:endParaRPr lang="en-US" sz="800" dirty="0"/>
              </a:p>
            </p:txBody>
          </p:sp>
          <p:sp>
            <p:nvSpPr>
              <p:cNvPr id="20" name="Rectangle 19">
                <a:extLst>
                  <a:ext uri="{FF2B5EF4-FFF2-40B4-BE49-F238E27FC236}">
                    <a16:creationId xmlns:a16="http://schemas.microsoft.com/office/drawing/2014/main" id="{81A010B3-978C-48BB-B0D0-9120BB5FD003}"/>
                  </a:ext>
                </a:extLst>
              </p:cNvPr>
              <p:cNvSpPr/>
              <p:nvPr/>
            </p:nvSpPr>
            <p:spPr>
              <a:xfrm>
                <a:off x="4896092" y="4901139"/>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AccountScreen</a:t>
                </a:r>
                <a:endParaRPr lang="en-US" sz="800" dirty="0"/>
              </a:p>
            </p:txBody>
          </p:sp>
        </p:grpSp>
        <p:grpSp>
          <p:nvGrpSpPr>
            <p:cNvPr id="8" name="Group 7">
              <a:extLst>
                <a:ext uri="{FF2B5EF4-FFF2-40B4-BE49-F238E27FC236}">
                  <a16:creationId xmlns:a16="http://schemas.microsoft.com/office/drawing/2014/main" id="{A66A4E4C-D4DC-42B2-A3A2-B5335945F51A}"/>
                </a:ext>
              </a:extLst>
            </p:cNvPr>
            <p:cNvGrpSpPr/>
            <p:nvPr/>
          </p:nvGrpSpPr>
          <p:grpSpPr>
            <a:xfrm>
              <a:off x="2648665" y="2152891"/>
              <a:ext cx="5644589" cy="799343"/>
              <a:chOff x="4896091" y="2152890"/>
              <a:chExt cx="5644589" cy="799343"/>
            </a:xfrm>
          </p:grpSpPr>
          <p:sp>
            <p:nvSpPr>
              <p:cNvPr id="13" name="Rectangle 12">
                <a:extLst>
                  <a:ext uri="{FF2B5EF4-FFF2-40B4-BE49-F238E27FC236}">
                    <a16:creationId xmlns:a16="http://schemas.microsoft.com/office/drawing/2014/main" id="{D4ED40EB-6695-4723-B85A-23258E7F57F0}"/>
                  </a:ext>
                </a:extLst>
              </p:cNvPr>
              <p:cNvSpPr/>
              <p:nvPr/>
            </p:nvSpPr>
            <p:spPr>
              <a:xfrm>
                <a:off x="4896091" y="2152891"/>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SignupScreen</a:t>
                </a:r>
                <a:endParaRPr lang="en-US" sz="800" dirty="0"/>
              </a:p>
            </p:txBody>
          </p:sp>
          <p:sp>
            <p:nvSpPr>
              <p:cNvPr id="14" name="Rectangle 13">
                <a:extLst>
                  <a:ext uri="{FF2B5EF4-FFF2-40B4-BE49-F238E27FC236}">
                    <a16:creationId xmlns:a16="http://schemas.microsoft.com/office/drawing/2014/main" id="{2F6E8DCA-4053-4684-B74F-A1A9C19E3DA1}"/>
                  </a:ext>
                </a:extLst>
              </p:cNvPr>
              <p:cNvSpPr/>
              <p:nvPr/>
            </p:nvSpPr>
            <p:spPr>
              <a:xfrm>
                <a:off x="8104208" y="2152890"/>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SigninScreen</a:t>
                </a:r>
                <a:endParaRPr lang="en-US" sz="800" dirty="0"/>
              </a:p>
            </p:txBody>
          </p:sp>
          <p:cxnSp>
            <p:nvCxnSpPr>
              <p:cNvPr id="15" name="Straight Arrow Connector 14">
                <a:extLst>
                  <a:ext uri="{FF2B5EF4-FFF2-40B4-BE49-F238E27FC236}">
                    <a16:creationId xmlns:a16="http://schemas.microsoft.com/office/drawing/2014/main" id="{BB76CB27-82C9-474B-A2FB-B5124D379A9D}"/>
                  </a:ext>
                </a:extLst>
              </p:cNvPr>
              <p:cNvCxnSpPr>
                <a:stCxn id="13" idx="3"/>
                <a:endCxn id="14" idx="1"/>
              </p:cNvCxnSpPr>
              <p:nvPr/>
            </p:nvCxnSpPr>
            <p:spPr>
              <a:xfrm flipV="1">
                <a:off x="7332562" y="2404640"/>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AB0378D-D5D6-403E-8DC5-97655A8FFCB2}"/>
                  </a:ext>
                </a:extLst>
              </p:cNvPr>
              <p:cNvSpPr/>
              <p:nvPr/>
            </p:nvSpPr>
            <p:spPr>
              <a:xfrm>
                <a:off x="4896092" y="2634587"/>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StackNavigator</a:t>
                </a:r>
                <a:endParaRPr lang="en-US" sz="800" dirty="0"/>
              </a:p>
            </p:txBody>
          </p:sp>
        </p:grpSp>
        <p:sp>
          <p:nvSpPr>
            <p:cNvPr id="9" name="Rectangle 8">
              <a:extLst>
                <a:ext uri="{FF2B5EF4-FFF2-40B4-BE49-F238E27FC236}">
                  <a16:creationId xmlns:a16="http://schemas.microsoft.com/office/drawing/2014/main" id="{0B3B5ECA-295D-474D-8B72-DC7A9FD6D4ED}"/>
                </a:ext>
              </a:extLst>
            </p:cNvPr>
            <p:cNvSpPr/>
            <p:nvPr/>
          </p:nvSpPr>
          <p:spPr>
            <a:xfrm>
              <a:off x="4896091" y="4201473"/>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StackNavigator</a:t>
              </a:r>
              <a:endParaRPr lang="en-US" sz="800" dirty="0"/>
            </a:p>
          </p:txBody>
        </p:sp>
        <p:cxnSp>
          <p:nvCxnSpPr>
            <p:cNvPr id="10" name="Straight Arrow Connector 9">
              <a:extLst>
                <a:ext uri="{FF2B5EF4-FFF2-40B4-BE49-F238E27FC236}">
                  <a16:creationId xmlns:a16="http://schemas.microsoft.com/office/drawing/2014/main" id="{87360E35-C54A-4579-8FF4-EC549ED0E4CD}"/>
                </a:ext>
              </a:extLst>
            </p:cNvPr>
            <p:cNvCxnSpPr/>
            <p:nvPr/>
          </p:nvCxnSpPr>
          <p:spPr>
            <a:xfrm flipV="1">
              <a:off x="7332562" y="3982094"/>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95492B6-AE4B-4784-B1E4-E05FDFB0B16B}"/>
                </a:ext>
              </a:extLst>
            </p:cNvPr>
            <p:cNvSpPr/>
            <p:nvPr/>
          </p:nvSpPr>
          <p:spPr>
            <a:xfrm>
              <a:off x="2648665" y="3695836"/>
              <a:ext cx="2247425" cy="22885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Bottom Tab Navigator</a:t>
              </a:r>
            </a:p>
          </p:txBody>
        </p:sp>
        <p:sp>
          <p:nvSpPr>
            <p:cNvPr id="12" name="Rectangle 11">
              <a:extLst>
                <a:ext uri="{FF2B5EF4-FFF2-40B4-BE49-F238E27FC236}">
                  <a16:creationId xmlns:a16="http://schemas.microsoft.com/office/drawing/2014/main" id="{1C90D7A0-E573-43E4-B28B-D2FAE597B285}"/>
                </a:ext>
              </a:extLst>
            </p:cNvPr>
            <p:cNvSpPr/>
            <p:nvPr/>
          </p:nvSpPr>
          <p:spPr>
            <a:xfrm>
              <a:off x="401241" y="2152892"/>
              <a:ext cx="2247425" cy="383144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SwitchNavigator</a:t>
              </a:r>
              <a:endParaRPr lang="en-US" sz="800" dirty="0"/>
            </a:p>
          </p:txBody>
        </p:sp>
      </p:grpSp>
      <p:pic>
        <p:nvPicPr>
          <p:cNvPr id="21" name="Picture 20">
            <a:extLst>
              <a:ext uri="{FF2B5EF4-FFF2-40B4-BE49-F238E27FC236}">
                <a16:creationId xmlns:a16="http://schemas.microsoft.com/office/drawing/2014/main" id="{5BE53CA1-B800-4981-9EC5-7ADC0400724D}"/>
              </a:ext>
            </a:extLst>
          </p:cNvPr>
          <p:cNvPicPr>
            <a:picLocks noChangeAspect="1"/>
          </p:cNvPicPr>
          <p:nvPr/>
        </p:nvPicPr>
        <p:blipFill>
          <a:blip r:embed="rId2"/>
          <a:stretch>
            <a:fillRect/>
          </a:stretch>
        </p:blipFill>
        <p:spPr>
          <a:xfrm>
            <a:off x="5686152" y="3117658"/>
            <a:ext cx="5969307" cy="3740342"/>
          </a:xfrm>
          <a:prstGeom prst="rect">
            <a:avLst/>
          </a:prstGeom>
        </p:spPr>
      </p:pic>
    </p:spTree>
    <p:extLst>
      <p:ext uri="{BB962C8B-B14F-4D97-AF65-F5344CB8AC3E}">
        <p14:creationId xmlns:p14="http://schemas.microsoft.com/office/powerpoint/2010/main" val="508757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41453" y="2103120"/>
            <a:ext cx="4085864" cy="3849624"/>
          </a:xfrm>
        </p:spPr>
        <p:txBody>
          <a:bodyPr>
            <a:normAutofit fontScale="92500"/>
          </a:bodyPr>
          <a:lstStyle/>
          <a:p>
            <a:r>
              <a:rPr lang="en-US" sz="2200" dirty="0"/>
              <a:t>Likewise, a Track is defined by its own schema.</a:t>
            </a:r>
          </a:p>
          <a:p>
            <a:r>
              <a:rPr lang="en-US" sz="2200" dirty="0"/>
              <a:t>A track has…</a:t>
            </a:r>
          </a:p>
          <a:p>
            <a:pPr lvl="1"/>
            <a:r>
              <a:rPr lang="en-US" sz="1600" dirty="0"/>
              <a:t>a </a:t>
            </a:r>
            <a:r>
              <a:rPr lang="en-US" sz="1600" dirty="0" err="1"/>
              <a:t>userID</a:t>
            </a:r>
            <a:endParaRPr lang="en-US" sz="1600" dirty="0"/>
          </a:p>
          <a:p>
            <a:pPr lvl="2"/>
            <a:r>
              <a:rPr lang="en-US" sz="1500" dirty="0"/>
              <a:t>Which we are saying here should match with IDs from the User schema.</a:t>
            </a:r>
          </a:p>
          <a:p>
            <a:pPr lvl="1"/>
            <a:r>
              <a:rPr lang="en-US" sz="1600" dirty="0"/>
              <a:t>a Name</a:t>
            </a:r>
          </a:p>
          <a:p>
            <a:pPr lvl="2"/>
            <a:r>
              <a:rPr lang="en-US" sz="1500" dirty="0"/>
              <a:t>Which is a string, default to be empty.</a:t>
            </a:r>
          </a:p>
          <a:p>
            <a:pPr lvl="1"/>
            <a:r>
              <a:rPr lang="en-US" sz="1600" dirty="0"/>
              <a:t>And locations</a:t>
            </a:r>
          </a:p>
          <a:p>
            <a:pPr lvl="2"/>
            <a:r>
              <a:rPr lang="en-US" sz="1500" dirty="0"/>
              <a:t>Which is an array of “</a:t>
            </a:r>
            <a:r>
              <a:rPr lang="en-US" sz="1500" dirty="0" err="1"/>
              <a:t>pointSchemas</a:t>
            </a:r>
            <a:r>
              <a:rPr lang="en-US" sz="1500" dirty="0"/>
              <a:t>” – basically objects.</a:t>
            </a:r>
          </a:p>
          <a:p>
            <a:endParaRPr lang="en-US" sz="2000" dirty="0"/>
          </a:p>
        </p:txBody>
      </p:sp>
      <p:sp>
        <p:nvSpPr>
          <p:cNvPr id="6" name="TextBox 5">
            <a:extLst>
              <a:ext uri="{FF2B5EF4-FFF2-40B4-BE49-F238E27FC236}">
                <a16:creationId xmlns:a16="http://schemas.microsoft.com/office/drawing/2014/main" id="{93B0B06C-8436-4E0D-AC47-E20473553652}"/>
              </a:ext>
            </a:extLst>
          </p:cNvPr>
          <p:cNvSpPr txBox="1"/>
          <p:nvPr/>
        </p:nvSpPr>
        <p:spPr>
          <a:xfrm>
            <a:off x="8304836" y="5583412"/>
            <a:ext cx="1054328" cy="369332"/>
          </a:xfrm>
          <a:prstGeom prst="rect">
            <a:avLst/>
          </a:prstGeom>
          <a:noFill/>
        </p:spPr>
        <p:txBody>
          <a:bodyPr wrap="none" rtlCol="0">
            <a:spAutoFit/>
          </a:bodyPr>
          <a:lstStyle/>
          <a:p>
            <a:r>
              <a:rPr lang="en-US" i="1" dirty="0"/>
              <a:t>Track.js</a:t>
            </a:r>
          </a:p>
        </p:txBody>
      </p:sp>
      <p:pic>
        <p:nvPicPr>
          <p:cNvPr id="7" name="Picture 6">
            <a:extLst>
              <a:ext uri="{FF2B5EF4-FFF2-40B4-BE49-F238E27FC236}">
                <a16:creationId xmlns:a16="http://schemas.microsoft.com/office/drawing/2014/main" id="{E9470660-641E-4E5F-84D1-124769AF0FAE}"/>
              </a:ext>
            </a:extLst>
          </p:cNvPr>
          <p:cNvPicPr>
            <a:picLocks noChangeAspect="1"/>
          </p:cNvPicPr>
          <p:nvPr/>
        </p:nvPicPr>
        <p:blipFill>
          <a:blip r:embed="rId2"/>
          <a:stretch>
            <a:fillRect/>
          </a:stretch>
        </p:blipFill>
        <p:spPr>
          <a:xfrm>
            <a:off x="4755768" y="1525703"/>
            <a:ext cx="7436232" cy="4095961"/>
          </a:xfrm>
          <a:prstGeom prst="rect">
            <a:avLst/>
          </a:prstGeom>
        </p:spPr>
      </p:pic>
    </p:spTree>
    <p:extLst>
      <p:ext uri="{BB962C8B-B14F-4D97-AF65-F5344CB8AC3E}">
        <p14:creationId xmlns:p14="http://schemas.microsoft.com/office/powerpoint/2010/main" val="39699742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Navigator Hookups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4" y="1873767"/>
            <a:ext cx="2434544" cy="4541295"/>
          </a:xfrm>
        </p:spPr>
        <p:txBody>
          <a:bodyPr>
            <a:normAutofit/>
          </a:bodyPr>
          <a:lstStyle/>
          <a:p>
            <a:r>
              <a:rPr lang="en-US" sz="2200" dirty="0"/>
              <a:t>So altogether it looks like this.</a:t>
            </a:r>
            <a:endParaRPr lang="en-US" sz="1800" dirty="0"/>
          </a:p>
          <a:p>
            <a:pPr marL="0" indent="0">
              <a:buNone/>
            </a:pPr>
            <a:endParaRPr lang="en-US" sz="2000" dirty="0"/>
          </a:p>
        </p:txBody>
      </p:sp>
      <p:grpSp>
        <p:nvGrpSpPr>
          <p:cNvPr id="6" name="Group 5">
            <a:extLst>
              <a:ext uri="{FF2B5EF4-FFF2-40B4-BE49-F238E27FC236}">
                <a16:creationId xmlns:a16="http://schemas.microsoft.com/office/drawing/2014/main" id="{24DE2C72-9688-47FE-AEEA-633C13FF32BC}"/>
              </a:ext>
            </a:extLst>
          </p:cNvPr>
          <p:cNvGrpSpPr/>
          <p:nvPr/>
        </p:nvGrpSpPr>
        <p:grpSpPr>
          <a:xfrm>
            <a:off x="6634220" y="84604"/>
            <a:ext cx="5557780" cy="1845480"/>
            <a:chOff x="401241" y="2152891"/>
            <a:chExt cx="10139439" cy="3831446"/>
          </a:xfrm>
        </p:grpSpPr>
        <p:grpSp>
          <p:nvGrpSpPr>
            <p:cNvPr id="7" name="Group 6">
              <a:extLst>
                <a:ext uri="{FF2B5EF4-FFF2-40B4-BE49-F238E27FC236}">
                  <a16:creationId xmlns:a16="http://schemas.microsoft.com/office/drawing/2014/main" id="{07B149AD-B795-4928-9A10-EE43A2CD0519}"/>
                </a:ext>
              </a:extLst>
            </p:cNvPr>
            <p:cNvGrpSpPr/>
            <p:nvPr/>
          </p:nvGrpSpPr>
          <p:grpSpPr>
            <a:xfrm>
              <a:off x="4896091" y="3695836"/>
              <a:ext cx="5644589" cy="2288501"/>
              <a:chOff x="4896091" y="3116137"/>
              <a:chExt cx="5644589" cy="2288501"/>
            </a:xfrm>
          </p:grpSpPr>
          <p:sp>
            <p:nvSpPr>
              <p:cNvPr id="17" name="Rectangle 16">
                <a:extLst>
                  <a:ext uri="{FF2B5EF4-FFF2-40B4-BE49-F238E27FC236}">
                    <a16:creationId xmlns:a16="http://schemas.microsoft.com/office/drawing/2014/main" id="{5217FF42-BE21-4953-88C3-6EFEFF362DCB}"/>
                  </a:ext>
                </a:extLst>
              </p:cNvPr>
              <p:cNvSpPr/>
              <p:nvPr/>
            </p:nvSpPr>
            <p:spPr>
              <a:xfrm>
                <a:off x="4896091"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TrackListScreen</a:t>
                </a:r>
                <a:endParaRPr lang="en-US" sz="800" dirty="0"/>
              </a:p>
            </p:txBody>
          </p:sp>
          <p:sp>
            <p:nvSpPr>
              <p:cNvPr id="18" name="Rectangle 17">
                <a:extLst>
                  <a:ext uri="{FF2B5EF4-FFF2-40B4-BE49-F238E27FC236}">
                    <a16:creationId xmlns:a16="http://schemas.microsoft.com/office/drawing/2014/main" id="{BA843E86-BB6C-4EE9-8CF7-5266A97DCD58}"/>
                  </a:ext>
                </a:extLst>
              </p:cNvPr>
              <p:cNvSpPr/>
              <p:nvPr/>
            </p:nvSpPr>
            <p:spPr>
              <a:xfrm>
                <a:off x="8104209" y="3116137"/>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TrackDetailScreen</a:t>
                </a:r>
                <a:endParaRPr lang="en-US" sz="800" dirty="0"/>
              </a:p>
            </p:txBody>
          </p:sp>
          <p:sp>
            <p:nvSpPr>
              <p:cNvPr id="19" name="Rectangle 18">
                <a:extLst>
                  <a:ext uri="{FF2B5EF4-FFF2-40B4-BE49-F238E27FC236}">
                    <a16:creationId xmlns:a16="http://schemas.microsoft.com/office/drawing/2014/main" id="{08C2C6CB-072F-4728-93E5-243A00DB43AA}"/>
                  </a:ext>
                </a:extLst>
              </p:cNvPr>
              <p:cNvSpPr/>
              <p:nvPr/>
            </p:nvSpPr>
            <p:spPr>
              <a:xfrm>
                <a:off x="4896092" y="4294405"/>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TrackCreateScreen</a:t>
                </a:r>
                <a:endParaRPr lang="en-US" sz="800" dirty="0"/>
              </a:p>
            </p:txBody>
          </p:sp>
          <p:sp>
            <p:nvSpPr>
              <p:cNvPr id="20" name="Rectangle 19">
                <a:extLst>
                  <a:ext uri="{FF2B5EF4-FFF2-40B4-BE49-F238E27FC236}">
                    <a16:creationId xmlns:a16="http://schemas.microsoft.com/office/drawing/2014/main" id="{81A010B3-978C-48BB-B0D0-9120BB5FD003}"/>
                  </a:ext>
                </a:extLst>
              </p:cNvPr>
              <p:cNvSpPr/>
              <p:nvPr/>
            </p:nvSpPr>
            <p:spPr>
              <a:xfrm>
                <a:off x="4896092" y="4901139"/>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AccountScreen</a:t>
                </a:r>
                <a:endParaRPr lang="en-US" sz="800" dirty="0"/>
              </a:p>
            </p:txBody>
          </p:sp>
        </p:grpSp>
        <p:grpSp>
          <p:nvGrpSpPr>
            <p:cNvPr id="8" name="Group 7">
              <a:extLst>
                <a:ext uri="{FF2B5EF4-FFF2-40B4-BE49-F238E27FC236}">
                  <a16:creationId xmlns:a16="http://schemas.microsoft.com/office/drawing/2014/main" id="{A66A4E4C-D4DC-42B2-A3A2-B5335945F51A}"/>
                </a:ext>
              </a:extLst>
            </p:cNvPr>
            <p:cNvGrpSpPr/>
            <p:nvPr/>
          </p:nvGrpSpPr>
          <p:grpSpPr>
            <a:xfrm>
              <a:off x="2648665" y="2152891"/>
              <a:ext cx="5644589" cy="799343"/>
              <a:chOff x="4896091" y="2152890"/>
              <a:chExt cx="5644589" cy="799343"/>
            </a:xfrm>
          </p:grpSpPr>
          <p:sp>
            <p:nvSpPr>
              <p:cNvPr id="13" name="Rectangle 12">
                <a:extLst>
                  <a:ext uri="{FF2B5EF4-FFF2-40B4-BE49-F238E27FC236}">
                    <a16:creationId xmlns:a16="http://schemas.microsoft.com/office/drawing/2014/main" id="{D4ED40EB-6695-4723-B85A-23258E7F57F0}"/>
                  </a:ext>
                </a:extLst>
              </p:cNvPr>
              <p:cNvSpPr/>
              <p:nvPr/>
            </p:nvSpPr>
            <p:spPr>
              <a:xfrm>
                <a:off x="4896091" y="2152891"/>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SignupScreen</a:t>
                </a:r>
                <a:endParaRPr lang="en-US" sz="800" dirty="0"/>
              </a:p>
            </p:txBody>
          </p:sp>
          <p:sp>
            <p:nvSpPr>
              <p:cNvPr id="14" name="Rectangle 13">
                <a:extLst>
                  <a:ext uri="{FF2B5EF4-FFF2-40B4-BE49-F238E27FC236}">
                    <a16:creationId xmlns:a16="http://schemas.microsoft.com/office/drawing/2014/main" id="{2F6E8DCA-4053-4684-B74F-A1A9C19E3DA1}"/>
                  </a:ext>
                </a:extLst>
              </p:cNvPr>
              <p:cNvSpPr/>
              <p:nvPr/>
            </p:nvSpPr>
            <p:spPr>
              <a:xfrm>
                <a:off x="8104208" y="2152890"/>
                <a:ext cx="2436471" cy="503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SigninScreen</a:t>
                </a:r>
                <a:endParaRPr lang="en-US" sz="800" dirty="0"/>
              </a:p>
            </p:txBody>
          </p:sp>
          <p:cxnSp>
            <p:nvCxnSpPr>
              <p:cNvPr id="15" name="Straight Arrow Connector 14">
                <a:extLst>
                  <a:ext uri="{FF2B5EF4-FFF2-40B4-BE49-F238E27FC236}">
                    <a16:creationId xmlns:a16="http://schemas.microsoft.com/office/drawing/2014/main" id="{BB76CB27-82C9-474B-A2FB-B5124D379A9D}"/>
                  </a:ext>
                </a:extLst>
              </p:cNvPr>
              <p:cNvCxnSpPr>
                <a:stCxn id="13" idx="3"/>
                <a:endCxn id="14" idx="1"/>
              </p:cNvCxnSpPr>
              <p:nvPr/>
            </p:nvCxnSpPr>
            <p:spPr>
              <a:xfrm flipV="1">
                <a:off x="7332562" y="2404640"/>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AB0378D-D5D6-403E-8DC5-97655A8FFCB2}"/>
                  </a:ext>
                </a:extLst>
              </p:cNvPr>
              <p:cNvSpPr/>
              <p:nvPr/>
            </p:nvSpPr>
            <p:spPr>
              <a:xfrm>
                <a:off x="4896092" y="2634587"/>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StackNavigator</a:t>
                </a:r>
                <a:endParaRPr lang="en-US" sz="800" dirty="0"/>
              </a:p>
            </p:txBody>
          </p:sp>
        </p:grpSp>
        <p:sp>
          <p:nvSpPr>
            <p:cNvPr id="9" name="Rectangle 8">
              <a:extLst>
                <a:ext uri="{FF2B5EF4-FFF2-40B4-BE49-F238E27FC236}">
                  <a16:creationId xmlns:a16="http://schemas.microsoft.com/office/drawing/2014/main" id="{0B3B5ECA-295D-474D-8B72-DC7A9FD6D4ED}"/>
                </a:ext>
              </a:extLst>
            </p:cNvPr>
            <p:cNvSpPr/>
            <p:nvPr/>
          </p:nvSpPr>
          <p:spPr>
            <a:xfrm>
              <a:off x="4896091" y="4201473"/>
              <a:ext cx="5644588" cy="31764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StackNavigator</a:t>
              </a:r>
              <a:endParaRPr lang="en-US" sz="800" dirty="0"/>
            </a:p>
          </p:txBody>
        </p:sp>
        <p:cxnSp>
          <p:nvCxnSpPr>
            <p:cNvPr id="10" name="Straight Arrow Connector 9">
              <a:extLst>
                <a:ext uri="{FF2B5EF4-FFF2-40B4-BE49-F238E27FC236}">
                  <a16:creationId xmlns:a16="http://schemas.microsoft.com/office/drawing/2014/main" id="{87360E35-C54A-4579-8FF4-EC549ED0E4CD}"/>
                </a:ext>
              </a:extLst>
            </p:cNvPr>
            <p:cNvCxnSpPr/>
            <p:nvPr/>
          </p:nvCxnSpPr>
          <p:spPr>
            <a:xfrm flipV="1">
              <a:off x="7332562" y="3982094"/>
              <a:ext cx="771646"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95492B6-AE4B-4784-B1E4-E05FDFB0B16B}"/>
                </a:ext>
              </a:extLst>
            </p:cNvPr>
            <p:cNvSpPr/>
            <p:nvPr/>
          </p:nvSpPr>
          <p:spPr>
            <a:xfrm>
              <a:off x="2648665" y="3695836"/>
              <a:ext cx="2247425" cy="228850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Bottom Tab Navigator</a:t>
              </a:r>
            </a:p>
          </p:txBody>
        </p:sp>
        <p:sp>
          <p:nvSpPr>
            <p:cNvPr id="12" name="Rectangle 11">
              <a:extLst>
                <a:ext uri="{FF2B5EF4-FFF2-40B4-BE49-F238E27FC236}">
                  <a16:creationId xmlns:a16="http://schemas.microsoft.com/office/drawing/2014/main" id="{1C90D7A0-E573-43E4-B28B-D2FAE597B285}"/>
                </a:ext>
              </a:extLst>
            </p:cNvPr>
            <p:cNvSpPr/>
            <p:nvPr/>
          </p:nvSpPr>
          <p:spPr>
            <a:xfrm>
              <a:off x="401241" y="2152892"/>
              <a:ext cx="2247425" cy="383144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SwitchNavigator</a:t>
              </a:r>
              <a:endParaRPr lang="en-US" sz="800" dirty="0"/>
            </a:p>
          </p:txBody>
        </p:sp>
      </p:grpSp>
      <p:pic>
        <p:nvPicPr>
          <p:cNvPr id="5" name="Picture 4">
            <a:extLst>
              <a:ext uri="{FF2B5EF4-FFF2-40B4-BE49-F238E27FC236}">
                <a16:creationId xmlns:a16="http://schemas.microsoft.com/office/drawing/2014/main" id="{70B81137-D2CE-4F53-A8BA-13C81A81716A}"/>
              </a:ext>
            </a:extLst>
          </p:cNvPr>
          <p:cNvPicPr>
            <a:picLocks noChangeAspect="1"/>
          </p:cNvPicPr>
          <p:nvPr/>
        </p:nvPicPr>
        <p:blipFill>
          <a:blip r:embed="rId2"/>
          <a:stretch>
            <a:fillRect/>
          </a:stretch>
        </p:blipFill>
        <p:spPr>
          <a:xfrm>
            <a:off x="3602971" y="0"/>
            <a:ext cx="8589029" cy="6858000"/>
          </a:xfrm>
          <a:prstGeom prst="rect">
            <a:avLst/>
          </a:prstGeom>
        </p:spPr>
      </p:pic>
    </p:spTree>
    <p:extLst>
      <p:ext uri="{BB962C8B-B14F-4D97-AF65-F5344CB8AC3E}">
        <p14:creationId xmlns:p14="http://schemas.microsoft.com/office/powerpoint/2010/main" val="5012576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Navigator Hookups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3" y="1873767"/>
            <a:ext cx="5548133" cy="4541295"/>
          </a:xfrm>
        </p:spPr>
        <p:txBody>
          <a:bodyPr>
            <a:normAutofit fontScale="92500"/>
          </a:bodyPr>
          <a:lstStyle/>
          <a:p>
            <a:r>
              <a:rPr lang="en-US" sz="2200" dirty="0"/>
              <a:t>And we don’t actually have any way to get anywhere yet, but at this point, we should be able to see the first screen, Signup.</a:t>
            </a:r>
          </a:p>
          <a:p>
            <a:endParaRPr lang="en-US" sz="2200" dirty="0"/>
          </a:p>
          <a:p>
            <a:r>
              <a:rPr lang="en-US" sz="2200" dirty="0"/>
              <a:t>Before we get too crazy with our app, let’s just test the navigation flow quickly… </a:t>
            </a:r>
          </a:p>
          <a:p>
            <a:endParaRPr lang="en-US" sz="2200" dirty="0"/>
          </a:p>
          <a:p>
            <a:r>
              <a:rPr lang="en-US" sz="2200" dirty="0"/>
              <a:t>Just by adding some buttons to each screen…</a:t>
            </a:r>
            <a:endParaRPr lang="en-US" sz="1800" dirty="0"/>
          </a:p>
          <a:p>
            <a:pPr marL="0" indent="0">
              <a:buNone/>
            </a:pPr>
            <a:endParaRPr lang="en-US" sz="2000" dirty="0"/>
          </a:p>
        </p:txBody>
      </p:sp>
      <p:pic>
        <p:nvPicPr>
          <p:cNvPr id="21" name="Picture 20">
            <a:extLst>
              <a:ext uri="{FF2B5EF4-FFF2-40B4-BE49-F238E27FC236}">
                <a16:creationId xmlns:a16="http://schemas.microsoft.com/office/drawing/2014/main" id="{07EA3C87-AFB1-4A35-9AA3-D8D87EE94B3E}"/>
              </a:ext>
            </a:extLst>
          </p:cNvPr>
          <p:cNvPicPr>
            <a:picLocks noChangeAspect="1"/>
          </p:cNvPicPr>
          <p:nvPr/>
        </p:nvPicPr>
        <p:blipFill>
          <a:blip r:embed="rId2"/>
          <a:stretch>
            <a:fillRect/>
          </a:stretch>
        </p:blipFill>
        <p:spPr>
          <a:xfrm>
            <a:off x="7681522" y="-75235"/>
            <a:ext cx="3391800" cy="6858000"/>
          </a:xfrm>
          <a:prstGeom prst="rect">
            <a:avLst/>
          </a:prstGeom>
        </p:spPr>
      </p:pic>
    </p:spTree>
    <p:extLst>
      <p:ext uri="{BB962C8B-B14F-4D97-AF65-F5344CB8AC3E}">
        <p14:creationId xmlns:p14="http://schemas.microsoft.com/office/powerpoint/2010/main" val="21393133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Navigator Hookups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4833" y="3956803"/>
            <a:ext cx="9449241" cy="2380935"/>
          </a:xfrm>
        </p:spPr>
        <p:txBody>
          <a:bodyPr>
            <a:normAutofit lnSpcReduction="10000"/>
          </a:bodyPr>
          <a:lstStyle/>
          <a:p>
            <a:r>
              <a:rPr lang="en-US" sz="2200" dirty="0"/>
              <a:t>So first we have this on the Signup Sheet. I made a few quick changes…</a:t>
            </a:r>
          </a:p>
          <a:p>
            <a:pPr lvl="1"/>
            <a:r>
              <a:rPr lang="en-US" sz="1600" dirty="0"/>
              <a:t>Imported Button..</a:t>
            </a:r>
          </a:p>
          <a:p>
            <a:pPr lvl="1"/>
            <a:r>
              <a:rPr lang="en-US" sz="1600" dirty="0"/>
              <a:t>Using the empty component (aka a “fragment”)…</a:t>
            </a:r>
          </a:p>
          <a:p>
            <a:pPr lvl="1"/>
            <a:r>
              <a:rPr lang="en-US" sz="1600" dirty="0"/>
              <a:t>Importing props…</a:t>
            </a:r>
          </a:p>
          <a:p>
            <a:pPr lvl="1"/>
            <a:r>
              <a:rPr lang="en-US" sz="1600" dirty="0"/>
              <a:t>Created a Button…</a:t>
            </a:r>
          </a:p>
          <a:p>
            <a:pPr lvl="1"/>
            <a:r>
              <a:rPr lang="en-US" sz="1600" dirty="0"/>
              <a:t>Have clicking on the button navigate you to the </a:t>
            </a:r>
            <a:r>
              <a:rPr lang="en-US" sz="1600" dirty="0" err="1"/>
              <a:t>Signin</a:t>
            </a:r>
            <a:r>
              <a:rPr lang="en-US" sz="1600" dirty="0"/>
              <a:t> route.</a:t>
            </a:r>
          </a:p>
          <a:p>
            <a:pPr marL="0" indent="0">
              <a:buNone/>
            </a:pPr>
            <a:endParaRPr lang="en-US" sz="2000" dirty="0"/>
          </a:p>
        </p:txBody>
      </p:sp>
      <p:pic>
        <p:nvPicPr>
          <p:cNvPr id="5" name="Picture 4">
            <a:extLst>
              <a:ext uri="{FF2B5EF4-FFF2-40B4-BE49-F238E27FC236}">
                <a16:creationId xmlns:a16="http://schemas.microsoft.com/office/drawing/2014/main" id="{84235FC7-D163-43DE-B4E1-24C68C7D652C}"/>
              </a:ext>
            </a:extLst>
          </p:cNvPr>
          <p:cNvPicPr>
            <a:picLocks noChangeAspect="1"/>
          </p:cNvPicPr>
          <p:nvPr/>
        </p:nvPicPr>
        <p:blipFill>
          <a:blip r:embed="rId2"/>
          <a:stretch>
            <a:fillRect/>
          </a:stretch>
        </p:blipFill>
        <p:spPr>
          <a:xfrm>
            <a:off x="414268" y="0"/>
            <a:ext cx="10846357" cy="3791145"/>
          </a:xfrm>
          <a:prstGeom prst="rect">
            <a:avLst/>
          </a:prstGeom>
        </p:spPr>
      </p:pic>
    </p:spTree>
    <p:extLst>
      <p:ext uri="{BB962C8B-B14F-4D97-AF65-F5344CB8AC3E}">
        <p14:creationId xmlns:p14="http://schemas.microsoft.com/office/powerpoint/2010/main" val="1569724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Navigator Hookups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72221" y="1693144"/>
            <a:ext cx="3281771" cy="4783330"/>
          </a:xfrm>
        </p:spPr>
        <p:txBody>
          <a:bodyPr>
            <a:normAutofit/>
          </a:bodyPr>
          <a:lstStyle/>
          <a:p>
            <a:r>
              <a:rPr lang="en-US" sz="2200" dirty="0"/>
              <a:t>And indeed, we now have the means to go back and forth between signup and </a:t>
            </a:r>
            <a:r>
              <a:rPr lang="en-US" sz="2200" dirty="0" err="1"/>
              <a:t>signin</a:t>
            </a:r>
            <a:r>
              <a:rPr lang="en-US" sz="2200" dirty="0"/>
              <a:t>.</a:t>
            </a:r>
          </a:p>
          <a:p>
            <a:endParaRPr lang="en-US" sz="2200" dirty="0"/>
          </a:p>
          <a:p>
            <a:r>
              <a:rPr lang="en-US" sz="2200" dirty="0"/>
              <a:t>Now let’s add a new button to simulate actually signing in and going to our main flow.  </a:t>
            </a:r>
            <a:endParaRPr lang="en-US" sz="1600" dirty="0"/>
          </a:p>
          <a:p>
            <a:pPr marL="0" indent="0">
              <a:buNone/>
            </a:pPr>
            <a:endParaRPr lang="en-US" sz="2000" dirty="0"/>
          </a:p>
        </p:txBody>
      </p:sp>
      <p:pic>
        <p:nvPicPr>
          <p:cNvPr id="6" name="Picture 5">
            <a:extLst>
              <a:ext uri="{FF2B5EF4-FFF2-40B4-BE49-F238E27FC236}">
                <a16:creationId xmlns:a16="http://schemas.microsoft.com/office/drawing/2014/main" id="{F080C218-46ED-413F-9FB5-F7A370978E5B}"/>
              </a:ext>
            </a:extLst>
          </p:cNvPr>
          <p:cNvPicPr>
            <a:picLocks noChangeAspect="1"/>
          </p:cNvPicPr>
          <p:nvPr/>
        </p:nvPicPr>
        <p:blipFill>
          <a:blip r:embed="rId2"/>
          <a:stretch>
            <a:fillRect/>
          </a:stretch>
        </p:blipFill>
        <p:spPr>
          <a:xfrm>
            <a:off x="7908303" y="0"/>
            <a:ext cx="3624606" cy="6858000"/>
          </a:xfrm>
          <a:prstGeom prst="rect">
            <a:avLst/>
          </a:prstGeom>
        </p:spPr>
      </p:pic>
      <p:pic>
        <p:nvPicPr>
          <p:cNvPr id="8" name="Picture 7">
            <a:extLst>
              <a:ext uri="{FF2B5EF4-FFF2-40B4-BE49-F238E27FC236}">
                <a16:creationId xmlns:a16="http://schemas.microsoft.com/office/drawing/2014/main" id="{354509E0-D381-41B1-BF46-87B28FB464B2}"/>
              </a:ext>
            </a:extLst>
          </p:cNvPr>
          <p:cNvPicPr>
            <a:picLocks noChangeAspect="1"/>
          </p:cNvPicPr>
          <p:nvPr/>
        </p:nvPicPr>
        <p:blipFill>
          <a:blip r:embed="rId3"/>
          <a:stretch>
            <a:fillRect/>
          </a:stretch>
        </p:blipFill>
        <p:spPr>
          <a:xfrm>
            <a:off x="4209804" y="0"/>
            <a:ext cx="3772391" cy="6858000"/>
          </a:xfrm>
          <a:prstGeom prst="rect">
            <a:avLst/>
          </a:prstGeom>
        </p:spPr>
      </p:pic>
    </p:spTree>
    <p:extLst>
      <p:ext uri="{BB962C8B-B14F-4D97-AF65-F5344CB8AC3E}">
        <p14:creationId xmlns:p14="http://schemas.microsoft.com/office/powerpoint/2010/main" val="263372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DA0AB84-AF0C-4C10-BB73-833DBBF70BDC}"/>
              </a:ext>
            </a:extLst>
          </p:cNvPr>
          <p:cNvPicPr>
            <a:picLocks noChangeAspect="1"/>
          </p:cNvPicPr>
          <p:nvPr/>
        </p:nvPicPr>
        <p:blipFill>
          <a:blip r:embed="rId2"/>
          <a:stretch>
            <a:fillRect/>
          </a:stretch>
        </p:blipFill>
        <p:spPr>
          <a:xfrm>
            <a:off x="7548530" y="3150372"/>
            <a:ext cx="4643470" cy="3707627"/>
          </a:xfrm>
          <a:prstGeom prst="rect">
            <a:avLst/>
          </a:prstGeom>
        </p:spPr>
      </p:pic>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Navigator Hookups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6604" y="4045359"/>
            <a:ext cx="6604635" cy="4783330"/>
          </a:xfrm>
        </p:spPr>
        <p:txBody>
          <a:bodyPr>
            <a:normAutofit/>
          </a:bodyPr>
          <a:lstStyle/>
          <a:p>
            <a:r>
              <a:rPr lang="en-US" sz="2200" dirty="0"/>
              <a:t>So maybe something like this!</a:t>
            </a:r>
          </a:p>
          <a:p>
            <a:r>
              <a:rPr lang="en-US" sz="2200" dirty="0"/>
              <a:t>Remember, “</a:t>
            </a:r>
            <a:r>
              <a:rPr lang="en-US" sz="2200" dirty="0" err="1"/>
              <a:t>mainFlow</a:t>
            </a:r>
            <a:r>
              <a:rPr lang="en-US" sz="2200" dirty="0"/>
              <a:t>” was what we called the </a:t>
            </a:r>
            <a:r>
              <a:rPr lang="en-US" sz="2200" dirty="0" err="1"/>
              <a:t>BottomTabNavigator</a:t>
            </a:r>
            <a:r>
              <a:rPr lang="en-US" sz="2200" dirty="0"/>
              <a:t>, and all of the screens that it contains!</a:t>
            </a:r>
          </a:p>
          <a:p>
            <a:r>
              <a:rPr lang="en-US" sz="2200" dirty="0"/>
              <a:t>Which screen do you think it will take us to?</a:t>
            </a:r>
            <a:endParaRPr lang="en-US" sz="1600" dirty="0"/>
          </a:p>
          <a:p>
            <a:pPr marL="0" indent="0">
              <a:buNone/>
            </a:pPr>
            <a:endParaRPr lang="en-US" sz="2000" dirty="0"/>
          </a:p>
        </p:txBody>
      </p:sp>
      <p:pic>
        <p:nvPicPr>
          <p:cNvPr id="5" name="Picture 4">
            <a:extLst>
              <a:ext uri="{FF2B5EF4-FFF2-40B4-BE49-F238E27FC236}">
                <a16:creationId xmlns:a16="http://schemas.microsoft.com/office/drawing/2014/main" id="{62FDBF30-5E13-414B-A440-63FE16929557}"/>
              </a:ext>
            </a:extLst>
          </p:cNvPr>
          <p:cNvPicPr>
            <a:picLocks noChangeAspect="1"/>
          </p:cNvPicPr>
          <p:nvPr/>
        </p:nvPicPr>
        <p:blipFill>
          <a:blip r:embed="rId3"/>
          <a:stretch>
            <a:fillRect/>
          </a:stretch>
        </p:blipFill>
        <p:spPr>
          <a:xfrm>
            <a:off x="352130" y="0"/>
            <a:ext cx="11487740" cy="3772094"/>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A16C8DBE-B9BF-4000-BE5C-E7AFCB343507}"/>
                  </a:ext>
                </a:extLst>
              </p14:cNvPr>
              <p14:cNvContentPartPr/>
              <p14:nvPr/>
            </p14:nvContentPartPr>
            <p14:xfrm>
              <a:off x="2049343" y="2200246"/>
              <a:ext cx="9085320" cy="95760"/>
            </p14:xfrm>
          </p:contentPart>
        </mc:Choice>
        <mc:Fallback>
          <p:pic>
            <p:nvPicPr>
              <p:cNvPr id="7" name="Ink 6">
                <a:extLst>
                  <a:ext uri="{FF2B5EF4-FFF2-40B4-BE49-F238E27FC236}">
                    <a16:creationId xmlns:a16="http://schemas.microsoft.com/office/drawing/2014/main" id="{A16C8DBE-B9BF-4000-BE5C-E7AFCB343507}"/>
                  </a:ext>
                </a:extLst>
              </p:cNvPr>
              <p:cNvPicPr/>
              <p:nvPr/>
            </p:nvPicPr>
            <p:blipFill>
              <a:blip r:embed="rId5"/>
              <a:stretch>
                <a:fillRect/>
              </a:stretch>
            </p:blipFill>
            <p:spPr>
              <a:xfrm>
                <a:off x="2031343" y="2182606"/>
                <a:ext cx="912096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9C4DC2EF-1E13-400F-83E8-1E685B791412}"/>
                  </a:ext>
                </a:extLst>
              </p14:cNvPr>
              <p14:cNvContentPartPr/>
              <p14:nvPr/>
            </p14:nvContentPartPr>
            <p14:xfrm>
              <a:off x="7895023" y="5410366"/>
              <a:ext cx="195120" cy="20160"/>
            </p14:xfrm>
          </p:contentPart>
        </mc:Choice>
        <mc:Fallback>
          <p:pic>
            <p:nvPicPr>
              <p:cNvPr id="10" name="Ink 9">
                <a:extLst>
                  <a:ext uri="{FF2B5EF4-FFF2-40B4-BE49-F238E27FC236}">
                    <a16:creationId xmlns:a16="http://schemas.microsoft.com/office/drawing/2014/main" id="{9C4DC2EF-1E13-400F-83E8-1E685B791412}"/>
                  </a:ext>
                </a:extLst>
              </p:cNvPr>
              <p:cNvPicPr/>
              <p:nvPr/>
            </p:nvPicPr>
            <p:blipFill>
              <a:blip r:embed="rId7"/>
              <a:stretch>
                <a:fillRect/>
              </a:stretch>
            </p:blipFill>
            <p:spPr>
              <a:xfrm>
                <a:off x="7877383" y="5392726"/>
                <a:ext cx="230760" cy="55800"/>
              </a:xfrm>
              <a:prstGeom prst="rect">
                <a:avLst/>
              </a:prstGeom>
            </p:spPr>
          </p:pic>
        </mc:Fallback>
      </mc:AlternateContent>
    </p:spTree>
    <p:extLst>
      <p:ext uri="{BB962C8B-B14F-4D97-AF65-F5344CB8AC3E}">
        <p14:creationId xmlns:p14="http://schemas.microsoft.com/office/powerpoint/2010/main" val="21765385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Navigator Hookups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6604" y="1800349"/>
            <a:ext cx="5797440" cy="4783330"/>
          </a:xfrm>
        </p:spPr>
        <p:txBody>
          <a:bodyPr>
            <a:normAutofit/>
          </a:bodyPr>
          <a:lstStyle/>
          <a:p>
            <a:r>
              <a:rPr lang="en-US" sz="2200" dirty="0"/>
              <a:t>It takes us to </a:t>
            </a:r>
            <a:r>
              <a:rPr lang="en-US" sz="2200" dirty="0" err="1"/>
              <a:t>TrackList</a:t>
            </a:r>
            <a:r>
              <a:rPr lang="en-US" sz="2200" dirty="0"/>
              <a:t>!</a:t>
            </a:r>
          </a:p>
          <a:p>
            <a:endParaRPr lang="en-US" sz="2200" dirty="0"/>
          </a:p>
          <a:p>
            <a:r>
              <a:rPr lang="en-US" sz="2200" dirty="0"/>
              <a:t>And check out that lovely bottom tab navigator that was automatically created for us!</a:t>
            </a:r>
          </a:p>
          <a:p>
            <a:endParaRPr lang="en-US" sz="2200" dirty="0"/>
          </a:p>
          <a:p>
            <a:r>
              <a:rPr lang="en-US" sz="2200" dirty="0"/>
              <a:t>And that we DON’T have a “back” button. That’s a stack navigator thing – but we’re in tab navigation land now!</a:t>
            </a:r>
            <a:endParaRPr lang="en-US" sz="1600" dirty="0"/>
          </a:p>
          <a:p>
            <a:pPr marL="0" indent="0">
              <a:buNone/>
            </a:pPr>
            <a:endParaRPr lang="en-US" sz="2000" dirty="0"/>
          </a:p>
        </p:txBody>
      </p:sp>
      <p:pic>
        <p:nvPicPr>
          <p:cNvPr id="6" name="Picture 5">
            <a:extLst>
              <a:ext uri="{FF2B5EF4-FFF2-40B4-BE49-F238E27FC236}">
                <a16:creationId xmlns:a16="http://schemas.microsoft.com/office/drawing/2014/main" id="{C8AEADAC-F8AC-4D00-8C83-48B5AC0E39CE}"/>
              </a:ext>
            </a:extLst>
          </p:cNvPr>
          <p:cNvPicPr>
            <a:picLocks noChangeAspect="1"/>
          </p:cNvPicPr>
          <p:nvPr/>
        </p:nvPicPr>
        <p:blipFill>
          <a:blip r:embed="rId2"/>
          <a:stretch>
            <a:fillRect/>
          </a:stretch>
        </p:blipFill>
        <p:spPr>
          <a:xfrm>
            <a:off x="7397368" y="0"/>
            <a:ext cx="3930494"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401B22A5-FF84-4F8C-90A2-21CD6F019B9E}"/>
                  </a:ext>
                </a:extLst>
              </p14:cNvPr>
              <p14:cNvContentPartPr/>
              <p14:nvPr/>
            </p14:nvContentPartPr>
            <p14:xfrm>
              <a:off x="7130743" y="5763377"/>
              <a:ext cx="4746960" cy="991080"/>
            </p14:xfrm>
          </p:contentPart>
        </mc:Choice>
        <mc:Fallback>
          <p:pic>
            <p:nvPicPr>
              <p:cNvPr id="8" name="Ink 7">
                <a:extLst>
                  <a:ext uri="{FF2B5EF4-FFF2-40B4-BE49-F238E27FC236}">
                    <a16:creationId xmlns:a16="http://schemas.microsoft.com/office/drawing/2014/main" id="{401B22A5-FF84-4F8C-90A2-21CD6F019B9E}"/>
                  </a:ext>
                </a:extLst>
              </p:cNvPr>
              <p:cNvPicPr/>
              <p:nvPr/>
            </p:nvPicPr>
            <p:blipFill>
              <a:blip r:embed="rId4"/>
              <a:stretch>
                <a:fillRect/>
              </a:stretch>
            </p:blipFill>
            <p:spPr>
              <a:xfrm>
                <a:off x="7113103" y="5745377"/>
                <a:ext cx="4782600" cy="1026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8099CDDF-073C-4189-AD90-4C4DF8F0C575}"/>
                  </a:ext>
                </a:extLst>
              </p14:cNvPr>
              <p14:cNvContentPartPr/>
              <p14:nvPr/>
            </p14:nvContentPartPr>
            <p14:xfrm>
              <a:off x="3607063" y="5116817"/>
              <a:ext cx="1753200" cy="66600"/>
            </p14:xfrm>
          </p:contentPart>
        </mc:Choice>
        <mc:Fallback>
          <p:pic>
            <p:nvPicPr>
              <p:cNvPr id="11" name="Ink 10">
                <a:extLst>
                  <a:ext uri="{FF2B5EF4-FFF2-40B4-BE49-F238E27FC236}">
                    <a16:creationId xmlns:a16="http://schemas.microsoft.com/office/drawing/2014/main" id="{8099CDDF-073C-4189-AD90-4C4DF8F0C575}"/>
                  </a:ext>
                </a:extLst>
              </p:cNvPr>
              <p:cNvPicPr/>
              <p:nvPr/>
            </p:nvPicPr>
            <p:blipFill>
              <a:blip r:embed="rId6"/>
              <a:stretch>
                <a:fillRect/>
              </a:stretch>
            </p:blipFill>
            <p:spPr>
              <a:xfrm>
                <a:off x="3589063" y="5099177"/>
                <a:ext cx="178884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EFE99E48-46CC-455E-AD1C-76D3CF1E173D}"/>
                  </a:ext>
                </a:extLst>
              </p14:cNvPr>
              <p14:cNvContentPartPr/>
              <p14:nvPr/>
            </p14:nvContentPartPr>
            <p14:xfrm>
              <a:off x="7427743" y="422057"/>
              <a:ext cx="393480" cy="450000"/>
            </p14:xfrm>
          </p:contentPart>
        </mc:Choice>
        <mc:Fallback>
          <p:pic>
            <p:nvPicPr>
              <p:cNvPr id="12" name="Ink 11">
                <a:extLst>
                  <a:ext uri="{FF2B5EF4-FFF2-40B4-BE49-F238E27FC236}">
                    <a16:creationId xmlns:a16="http://schemas.microsoft.com/office/drawing/2014/main" id="{EFE99E48-46CC-455E-AD1C-76D3CF1E173D}"/>
                  </a:ext>
                </a:extLst>
              </p:cNvPr>
              <p:cNvPicPr/>
              <p:nvPr/>
            </p:nvPicPr>
            <p:blipFill>
              <a:blip r:embed="rId8"/>
              <a:stretch>
                <a:fillRect/>
              </a:stretch>
            </p:blipFill>
            <p:spPr>
              <a:xfrm>
                <a:off x="7409743" y="404417"/>
                <a:ext cx="429120" cy="485640"/>
              </a:xfrm>
              <a:prstGeom prst="rect">
                <a:avLst/>
              </a:prstGeom>
            </p:spPr>
          </p:pic>
        </mc:Fallback>
      </mc:AlternateContent>
    </p:spTree>
    <p:extLst>
      <p:ext uri="{BB962C8B-B14F-4D97-AF65-F5344CB8AC3E}">
        <p14:creationId xmlns:p14="http://schemas.microsoft.com/office/powerpoint/2010/main" val="36347352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Navigator Hookups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6604" y="1800349"/>
            <a:ext cx="3306488" cy="4783330"/>
          </a:xfrm>
        </p:spPr>
        <p:txBody>
          <a:bodyPr>
            <a:normAutofit/>
          </a:bodyPr>
          <a:lstStyle/>
          <a:p>
            <a:r>
              <a:rPr lang="en-US" sz="2200" dirty="0"/>
              <a:t>And by clicking on all of them, we can jump back and forth between them quickly and easily!</a:t>
            </a:r>
            <a:endParaRPr lang="en-US" sz="1600" dirty="0"/>
          </a:p>
          <a:p>
            <a:pPr marL="0" indent="0">
              <a:buNone/>
            </a:pPr>
            <a:endParaRPr lang="en-US" sz="2000" dirty="0"/>
          </a:p>
        </p:txBody>
      </p:sp>
      <p:pic>
        <p:nvPicPr>
          <p:cNvPr id="5" name="Picture 4">
            <a:extLst>
              <a:ext uri="{FF2B5EF4-FFF2-40B4-BE49-F238E27FC236}">
                <a16:creationId xmlns:a16="http://schemas.microsoft.com/office/drawing/2014/main" id="{581ABBA9-CEDC-4B3A-9D03-F84D20AD9CA3}"/>
              </a:ext>
            </a:extLst>
          </p:cNvPr>
          <p:cNvPicPr>
            <a:picLocks noChangeAspect="1"/>
          </p:cNvPicPr>
          <p:nvPr/>
        </p:nvPicPr>
        <p:blipFill>
          <a:blip r:embed="rId2"/>
          <a:stretch>
            <a:fillRect/>
          </a:stretch>
        </p:blipFill>
        <p:spPr>
          <a:xfrm>
            <a:off x="4500515" y="0"/>
            <a:ext cx="3799106" cy="6858000"/>
          </a:xfrm>
          <a:prstGeom prst="rect">
            <a:avLst/>
          </a:prstGeom>
        </p:spPr>
      </p:pic>
      <p:pic>
        <p:nvPicPr>
          <p:cNvPr id="9" name="Picture 8">
            <a:extLst>
              <a:ext uri="{FF2B5EF4-FFF2-40B4-BE49-F238E27FC236}">
                <a16:creationId xmlns:a16="http://schemas.microsoft.com/office/drawing/2014/main" id="{FE7B7E6B-F14D-4D33-AB9D-08E123199831}"/>
              </a:ext>
            </a:extLst>
          </p:cNvPr>
          <p:cNvPicPr>
            <a:picLocks noChangeAspect="1"/>
          </p:cNvPicPr>
          <p:nvPr/>
        </p:nvPicPr>
        <p:blipFill>
          <a:blip r:embed="rId3"/>
          <a:stretch>
            <a:fillRect/>
          </a:stretch>
        </p:blipFill>
        <p:spPr>
          <a:xfrm>
            <a:off x="8299621" y="0"/>
            <a:ext cx="3892379" cy="6858000"/>
          </a:xfrm>
          <a:prstGeom prst="rect">
            <a:avLst/>
          </a:prstGeom>
        </p:spPr>
      </p:pic>
    </p:spTree>
    <p:extLst>
      <p:ext uri="{BB962C8B-B14F-4D97-AF65-F5344CB8AC3E}">
        <p14:creationId xmlns:p14="http://schemas.microsoft.com/office/powerpoint/2010/main" val="1181085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Navigator Hookups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6604" y="1800349"/>
            <a:ext cx="5608254" cy="4783330"/>
          </a:xfrm>
        </p:spPr>
        <p:txBody>
          <a:bodyPr>
            <a:normAutofit/>
          </a:bodyPr>
          <a:lstStyle/>
          <a:p>
            <a:r>
              <a:rPr lang="en-US" sz="2200" dirty="0"/>
              <a:t>The last bit of “flow” to test is for us to be able to visit a “Track Detail” from the Track List screen.</a:t>
            </a:r>
          </a:p>
          <a:p>
            <a:endParaRPr lang="en-US" sz="2200" dirty="0"/>
          </a:p>
          <a:p>
            <a:r>
              <a:rPr lang="en-US" sz="2200" dirty="0"/>
              <a:t>For now, we’ll simulate that with another button.</a:t>
            </a:r>
            <a:endParaRPr lang="en-US" sz="1600" dirty="0"/>
          </a:p>
          <a:p>
            <a:pPr marL="0" indent="0">
              <a:buNone/>
            </a:pPr>
            <a:endParaRPr lang="en-US" sz="2000" dirty="0"/>
          </a:p>
        </p:txBody>
      </p:sp>
      <p:pic>
        <p:nvPicPr>
          <p:cNvPr id="6" name="Picture 5">
            <a:extLst>
              <a:ext uri="{FF2B5EF4-FFF2-40B4-BE49-F238E27FC236}">
                <a16:creationId xmlns:a16="http://schemas.microsoft.com/office/drawing/2014/main" id="{9F2B68B1-2196-49C1-BF26-4F24C7BC9E6D}"/>
              </a:ext>
            </a:extLst>
          </p:cNvPr>
          <p:cNvPicPr>
            <a:picLocks noChangeAspect="1"/>
          </p:cNvPicPr>
          <p:nvPr/>
        </p:nvPicPr>
        <p:blipFill>
          <a:blip r:embed="rId2"/>
          <a:stretch>
            <a:fillRect/>
          </a:stretch>
        </p:blipFill>
        <p:spPr>
          <a:xfrm>
            <a:off x="7901864" y="-3226"/>
            <a:ext cx="3930494" cy="6858000"/>
          </a:xfrm>
          <a:prstGeom prst="rect">
            <a:avLst/>
          </a:prstGeom>
        </p:spPr>
      </p:pic>
    </p:spTree>
    <p:extLst>
      <p:ext uri="{BB962C8B-B14F-4D97-AF65-F5344CB8AC3E}">
        <p14:creationId xmlns:p14="http://schemas.microsoft.com/office/powerpoint/2010/main" val="30146960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Navigator Hookups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6604" y="1800349"/>
            <a:ext cx="3066853" cy="4783330"/>
          </a:xfrm>
        </p:spPr>
        <p:txBody>
          <a:bodyPr>
            <a:normAutofit/>
          </a:bodyPr>
          <a:lstStyle/>
          <a:p>
            <a:r>
              <a:rPr lang="en-US" sz="2200" dirty="0"/>
              <a:t>So the TrackListScreen.js file might look something like this...df</a:t>
            </a:r>
          </a:p>
          <a:p>
            <a:pPr lvl="1"/>
            <a:r>
              <a:rPr lang="en-US" sz="2000" dirty="0"/>
              <a:t>Include props…</a:t>
            </a:r>
          </a:p>
          <a:p>
            <a:pPr lvl="1"/>
            <a:r>
              <a:rPr lang="en-US" sz="2000" dirty="0"/>
              <a:t>import button.</a:t>
            </a:r>
          </a:p>
          <a:p>
            <a:pPr lvl="1"/>
            <a:r>
              <a:rPr lang="en-US" sz="2000" dirty="0"/>
              <a:t>make use of button…</a:t>
            </a:r>
          </a:p>
          <a:p>
            <a:pPr lvl="1"/>
            <a:r>
              <a:rPr lang="en-US" sz="2000" dirty="0"/>
              <a:t>navigate to </a:t>
            </a:r>
            <a:r>
              <a:rPr lang="en-US" sz="2000" dirty="0" err="1"/>
              <a:t>TrackDetail</a:t>
            </a:r>
            <a:r>
              <a:rPr lang="en-US" sz="2000" dirty="0"/>
              <a:t>.</a:t>
            </a:r>
            <a:endParaRPr lang="en-US" dirty="0"/>
          </a:p>
          <a:p>
            <a:pPr marL="0" indent="0">
              <a:buNone/>
            </a:pPr>
            <a:endParaRPr lang="en-US" sz="2000" dirty="0"/>
          </a:p>
        </p:txBody>
      </p:sp>
      <p:pic>
        <p:nvPicPr>
          <p:cNvPr id="11" name="Picture 10">
            <a:extLst>
              <a:ext uri="{FF2B5EF4-FFF2-40B4-BE49-F238E27FC236}">
                <a16:creationId xmlns:a16="http://schemas.microsoft.com/office/drawing/2014/main" id="{0400B84E-CE77-4BC0-9C02-0C48487ADA61}"/>
              </a:ext>
            </a:extLst>
          </p:cNvPr>
          <p:cNvPicPr>
            <a:picLocks noChangeAspect="1"/>
          </p:cNvPicPr>
          <p:nvPr/>
        </p:nvPicPr>
        <p:blipFill>
          <a:blip r:embed="rId2"/>
          <a:stretch>
            <a:fillRect/>
          </a:stretch>
        </p:blipFill>
        <p:spPr>
          <a:xfrm>
            <a:off x="3231690" y="1390148"/>
            <a:ext cx="8960310" cy="4191215"/>
          </a:xfrm>
          <a:prstGeom prst="rect">
            <a:avLst/>
          </a:prstGeom>
        </p:spPr>
      </p:pic>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149CC702-9BA3-4283-B930-0562AAC21A09}"/>
                  </a:ext>
                </a:extLst>
              </p14:cNvPr>
              <p14:cNvContentPartPr/>
              <p14:nvPr/>
            </p14:nvContentPartPr>
            <p14:xfrm>
              <a:off x="6640423" y="3922337"/>
              <a:ext cx="4174200" cy="360"/>
            </p14:xfrm>
          </p:contentPart>
        </mc:Choice>
        <mc:Fallback>
          <p:pic>
            <p:nvPicPr>
              <p:cNvPr id="12" name="Ink 11">
                <a:extLst>
                  <a:ext uri="{FF2B5EF4-FFF2-40B4-BE49-F238E27FC236}">
                    <a16:creationId xmlns:a16="http://schemas.microsoft.com/office/drawing/2014/main" id="{149CC702-9BA3-4283-B930-0562AAC21A09}"/>
                  </a:ext>
                </a:extLst>
              </p:cNvPr>
              <p:cNvPicPr/>
              <p:nvPr/>
            </p:nvPicPr>
            <p:blipFill>
              <a:blip r:embed="rId4"/>
              <a:stretch>
                <a:fillRect/>
              </a:stretch>
            </p:blipFill>
            <p:spPr>
              <a:xfrm>
                <a:off x="6622423" y="3904337"/>
                <a:ext cx="42098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3" name="Ink 12">
                <a:extLst>
                  <a:ext uri="{FF2B5EF4-FFF2-40B4-BE49-F238E27FC236}">
                    <a16:creationId xmlns:a16="http://schemas.microsoft.com/office/drawing/2014/main" id="{BD71EFB6-F0A8-4266-8729-7B968D55ECD3}"/>
                  </a:ext>
                </a:extLst>
              </p14:cNvPr>
              <p14:cNvContentPartPr/>
              <p14:nvPr/>
            </p14:nvContentPartPr>
            <p14:xfrm>
              <a:off x="6703423" y="2812097"/>
              <a:ext cx="672480" cy="64440"/>
            </p14:xfrm>
          </p:contentPart>
        </mc:Choice>
        <mc:Fallback>
          <p:pic>
            <p:nvPicPr>
              <p:cNvPr id="13" name="Ink 12">
                <a:extLst>
                  <a:ext uri="{FF2B5EF4-FFF2-40B4-BE49-F238E27FC236}">
                    <a16:creationId xmlns:a16="http://schemas.microsoft.com/office/drawing/2014/main" id="{BD71EFB6-F0A8-4266-8729-7B968D55ECD3}"/>
                  </a:ext>
                </a:extLst>
              </p:cNvPr>
              <p:cNvPicPr/>
              <p:nvPr/>
            </p:nvPicPr>
            <p:blipFill>
              <a:blip r:embed="rId6"/>
              <a:stretch>
                <a:fillRect/>
              </a:stretch>
            </p:blipFill>
            <p:spPr>
              <a:xfrm>
                <a:off x="6685783" y="2794457"/>
                <a:ext cx="70812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199355D0-2711-496B-A5FA-E001725F11F2}"/>
                  </a:ext>
                </a:extLst>
              </p14:cNvPr>
              <p14:cNvContentPartPr/>
              <p14:nvPr/>
            </p14:nvContentPartPr>
            <p14:xfrm>
              <a:off x="7516663" y="2307737"/>
              <a:ext cx="630000" cy="109800"/>
            </p14:xfrm>
          </p:contentPart>
        </mc:Choice>
        <mc:Fallback>
          <p:pic>
            <p:nvPicPr>
              <p:cNvPr id="14" name="Ink 13">
                <a:extLst>
                  <a:ext uri="{FF2B5EF4-FFF2-40B4-BE49-F238E27FC236}">
                    <a16:creationId xmlns:a16="http://schemas.microsoft.com/office/drawing/2014/main" id="{199355D0-2711-496B-A5FA-E001725F11F2}"/>
                  </a:ext>
                </a:extLst>
              </p:cNvPr>
              <p:cNvPicPr/>
              <p:nvPr/>
            </p:nvPicPr>
            <p:blipFill>
              <a:blip r:embed="rId8"/>
              <a:stretch>
                <a:fillRect/>
              </a:stretch>
            </p:blipFill>
            <p:spPr>
              <a:xfrm>
                <a:off x="7499023" y="2289737"/>
                <a:ext cx="665640" cy="145440"/>
              </a:xfrm>
              <a:prstGeom prst="rect">
                <a:avLst/>
              </a:prstGeom>
            </p:spPr>
          </p:pic>
        </mc:Fallback>
      </mc:AlternateContent>
    </p:spTree>
    <p:extLst>
      <p:ext uri="{BB962C8B-B14F-4D97-AF65-F5344CB8AC3E}">
        <p14:creationId xmlns:p14="http://schemas.microsoft.com/office/powerpoint/2010/main" val="16734744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Navigator Hookups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6604" y="1800349"/>
            <a:ext cx="3066853" cy="4783330"/>
          </a:xfrm>
        </p:spPr>
        <p:txBody>
          <a:bodyPr>
            <a:normAutofit/>
          </a:bodyPr>
          <a:lstStyle/>
          <a:p>
            <a:r>
              <a:rPr lang="en-US" sz="2200" dirty="0"/>
              <a:t>And it does indeed have a button that takes us to the detail screen!</a:t>
            </a:r>
          </a:p>
          <a:p>
            <a:endParaRPr lang="en-US" sz="2200" dirty="0"/>
          </a:p>
          <a:p>
            <a:r>
              <a:rPr lang="en-US" sz="2200" dirty="0"/>
              <a:t>And don’t forget, this inner one IS a stack navigator… so our back button returns!</a:t>
            </a:r>
            <a:endParaRPr lang="en-US" dirty="0"/>
          </a:p>
          <a:p>
            <a:pPr marL="0" indent="0">
              <a:buNone/>
            </a:pPr>
            <a:endParaRPr lang="en-US" sz="2000" dirty="0"/>
          </a:p>
        </p:txBody>
      </p:sp>
      <mc:AlternateContent xmlns:mc="http://schemas.openxmlformats.org/markup-compatibility/2006">
        <mc:Choice xmlns:p14="http://schemas.microsoft.com/office/powerpoint/2010/main" Requires="p14">
          <p:contentPart p14:bwMode="auto" r:id="rId2">
            <p14:nvContentPartPr>
              <p14:cNvPr id="8" name="Ink 7">
                <a:extLst>
                  <a:ext uri="{FF2B5EF4-FFF2-40B4-BE49-F238E27FC236}">
                    <a16:creationId xmlns:a16="http://schemas.microsoft.com/office/drawing/2014/main" id="{45C15697-26CF-4F99-B6B9-48AD14706AB3}"/>
                  </a:ext>
                </a:extLst>
              </p14:cNvPr>
              <p14:cNvContentPartPr/>
              <p14:nvPr/>
            </p14:nvContentPartPr>
            <p14:xfrm>
              <a:off x="7251703" y="2618417"/>
              <a:ext cx="411120" cy="43200"/>
            </p14:xfrm>
          </p:contentPart>
        </mc:Choice>
        <mc:Fallback>
          <p:pic>
            <p:nvPicPr>
              <p:cNvPr id="8" name="Ink 7">
                <a:extLst>
                  <a:ext uri="{FF2B5EF4-FFF2-40B4-BE49-F238E27FC236}">
                    <a16:creationId xmlns:a16="http://schemas.microsoft.com/office/drawing/2014/main" id="{45C15697-26CF-4F99-B6B9-48AD14706AB3}"/>
                  </a:ext>
                </a:extLst>
              </p:cNvPr>
              <p:cNvPicPr/>
              <p:nvPr/>
            </p:nvPicPr>
            <p:blipFill>
              <a:blip r:embed="rId3"/>
              <a:stretch>
                <a:fillRect/>
              </a:stretch>
            </p:blipFill>
            <p:spPr>
              <a:xfrm>
                <a:off x="7233703" y="2600266"/>
                <a:ext cx="446760" cy="79139"/>
              </a:xfrm>
              <a:prstGeom prst="rect">
                <a:avLst/>
              </a:prstGeom>
            </p:spPr>
          </p:pic>
        </mc:Fallback>
      </mc:AlternateContent>
      <p:pic>
        <p:nvPicPr>
          <p:cNvPr id="6" name="Picture 5">
            <a:extLst>
              <a:ext uri="{FF2B5EF4-FFF2-40B4-BE49-F238E27FC236}">
                <a16:creationId xmlns:a16="http://schemas.microsoft.com/office/drawing/2014/main" id="{A18BB78B-EDA1-43AE-9BF5-49D8A48B6B38}"/>
              </a:ext>
            </a:extLst>
          </p:cNvPr>
          <p:cNvPicPr>
            <a:picLocks noChangeAspect="1"/>
          </p:cNvPicPr>
          <p:nvPr/>
        </p:nvPicPr>
        <p:blipFill>
          <a:blip r:embed="rId4"/>
          <a:stretch>
            <a:fillRect/>
          </a:stretch>
        </p:blipFill>
        <p:spPr>
          <a:xfrm>
            <a:off x="4209558" y="0"/>
            <a:ext cx="3772883" cy="6858000"/>
          </a:xfrm>
          <a:prstGeom prst="rect">
            <a:avLst/>
          </a:prstGeom>
        </p:spPr>
      </p:pic>
      <p:pic>
        <p:nvPicPr>
          <p:cNvPr id="11" name="Picture 10">
            <a:extLst>
              <a:ext uri="{FF2B5EF4-FFF2-40B4-BE49-F238E27FC236}">
                <a16:creationId xmlns:a16="http://schemas.microsoft.com/office/drawing/2014/main" id="{0E047B6B-A79D-4443-89B4-9F5C29C280EA}"/>
              </a:ext>
            </a:extLst>
          </p:cNvPr>
          <p:cNvPicPr>
            <a:picLocks noChangeAspect="1"/>
          </p:cNvPicPr>
          <p:nvPr/>
        </p:nvPicPr>
        <p:blipFill>
          <a:blip r:embed="rId5"/>
          <a:stretch>
            <a:fillRect/>
          </a:stretch>
        </p:blipFill>
        <p:spPr>
          <a:xfrm>
            <a:off x="7910364" y="0"/>
            <a:ext cx="3735032" cy="6858000"/>
          </a:xfrm>
          <a:prstGeom prst="rect">
            <a:avLst/>
          </a:prstGeom>
        </p:spPr>
      </p:pic>
    </p:spTree>
    <p:extLst>
      <p:ext uri="{BB962C8B-B14F-4D97-AF65-F5344CB8AC3E}">
        <p14:creationId xmlns:p14="http://schemas.microsoft.com/office/powerpoint/2010/main" val="1036737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41453" y="2103120"/>
            <a:ext cx="4085864" cy="3849624"/>
          </a:xfrm>
        </p:spPr>
        <p:txBody>
          <a:bodyPr>
            <a:normAutofit fontScale="77500" lnSpcReduction="20000"/>
          </a:bodyPr>
          <a:lstStyle/>
          <a:p>
            <a:r>
              <a:rPr lang="en-US" sz="2200" dirty="0"/>
              <a:t>And in that same file, we define just what a </a:t>
            </a:r>
            <a:r>
              <a:rPr lang="en-US" sz="2200" dirty="0" err="1"/>
              <a:t>pointSchema</a:t>
            </a:r>
            <a:r>
              <a:rPr lang="en-US" sz="2200" dirty="0"/>
              <a:t> even is!</a:t>
            </a:r>
          </a:p>
          <a:p>
            <a:endParaRPr lang="en-US" sz="2200" dirty="0"/>
          </a:p>
          <a:p>
            <a:r>
              <a:rPr lang="en-US" sz="2200" dirty="0"/>
              <a:t>A point schema has a timestamp and then an additional cords object</a:t>
            </a:r>
          </a:p>
          <a:p>
            <a:pPr lvl="1"/>
            <a:r>
              <a:rPr lang="en-US" sz="2000" dirty="0"/>
              <a:t>The timestamp is going to be some long number – the number of milliseconds since 1970!</a:t>
            </a:r>
          </a:p>
          <a:p>
            <a:pPr lvl="1"/>
            <a:r>
              <a:rPr lang="en-US" sz="2000" dirty="0"/>
              <a:t>The </a:t>
            </a:r>
            <a:r>
              <a:rPr lang="en-US" sz="2000" dirty="0" err="1"/>
              <a:t>coords</a:t>
            </a:r>
            <a:r>
              <a:rPr lang="en-US" sz="2000" dirty="0"/>
              <a:t> object has coordinate information. latitude, longitude, etc.</a:t>
            </a:r>
          </a:p>
          <a:p>
            <a:pPr lvl="2"/>
            <a:r>
              <a:rPr lang="en-US" sz="1900" dirty="0"/>
              <a:t>This will come from our phone telling us the location of the user! </a:t>
            </a:r>
            <a:endParaRPr lang="en-US" sz="1200" dirty="0"/>
          </a:p>
          <a:p>
            <a:endParaRPr lang="en-US" sz="2000" dirty="0"/>
          </a:p>
        </p:txBody>
      </p:sp>
      <p:sp>
        <p:nvSpPr>
          <p:cNvPr id="6" name="TextBox 5">
            <a:extLst>
              <a:ext uri="{FF2B5EF4-FFF2-40B4-BE49-F238E27FC236}">
                <a16:creationId xmlns:a16="http://schemas.microsoft.com/office/drawing/2014/main" id="{93B0B06C-8436-4E0D-AC47-E20473553652}"/>
              </a:ext>
            </a:extLst>
          </p:cNvPr>
          <p:cNvSpPr txBox="1"/>
          <p:nvPr/>
        </p:nvSpPr>
        <p:spPr>
          <a:xfrm>
            <a:off x="8443732" y="5262805"/>
            <a:ext cx="1054328" cy="369332"/>
          </a:xfrm>
          <a:prstGeom prst="rect">
            <a:avLst/>
          </a:prstGeom>
          <a:noFill/>
        </p:spPr>
        <p:txBody>
          <a:bodyPr wrap="none" rtlCol="0">
            <a:spAutoFit/>
          </a:bodyPr>
          <a:lstStyle/>
          <a:p>
            <a:r>
              <a:rPr lang="en-US" i="1" dirty="0"/>
              <a:t>Track.js</a:t>
            </a:r>
          </a:p>
        </p:txBody>
      </p:sp>
      <p:pic>
        <p:nvPicPr>
          <p:cNvPr id="5" name="Picture 4">
            <a:extLst>
              <a:ext uri="{FF2B5EF4-FFF2-40B4-BE49-F238E27FC236}">
                <a16:creationId xmlns:a16="http://schemas.microsoft.com/office/drawing/2014/main" id="{B6959D8C-6B19-442B-8968-294CE63EBD3A}"/>
              </a:ext>
            </a:extLst>
          </p:cNvPr>
          <p:cNvPicPr>
            <a:picLocks noChangeAspect="1"/>
          </p:cNvPicPr>
          <p:nvPr/>
        </p:nvPicPr>
        <p:blipFill>
          <a:blip r:embed="rId2"/>
          <a:stretch>
            <a:fillRect/>
          </a:stretch>
        </p:blipFill>
        <p:spPr>
          <a:xfrm>
            <a:off x="5041533" y="1067175"/>
            <a:ext cx="7150467" cy="4191215"/>
          </a:xfrm>
          <a:prstGeom prst="rect">
            <a:avLst/>
          </a:prstGeom>
        </p:spPr>
      </p:pic>
    </p:spTree>
    <p:extLst>
      <p:ext uri="{BB962C8B-B14F-4D97-AF65-F5344CB8AC3E}">
        <p14:creationId xmlns:p14="http://schemas.microsoft.com/office/powerpoint/2010/main" val="4239685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Navigator Hookups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6604" y="1800349"/>
            <a:ext cx="3066853" cy="4783330"/>
          </a:xfrm>
        </p:spPr>
        <p:txBody>
          <a:bodyPr>
            <a:normAutofit lnSpcReduction="10000"/>
          </a:bodyPr>
          <a:lstStyle/>
          <a:p>
            <a:r>
              <a:rPr lang="en-US" sz="2200" dirty="0"/>
              <a:t>And look at that!</a:t>
            </a:r>
          </a:p>
          <a:p>
            <a:r>
              <a:rPr lang="en-US" sz="2200" dirty="0"/>
              <a:t>Clearly there’s still a lot of content missing!</a:t>
            </a:r>
          </a:p>
          <a:p>
            <a:r>
              <a:rPr lang="en-US" sz="2200" dirty="0"/>
              <a:t>But in just a few minutes, we were able to get the complete flow of our app implemented.</a:t>
            </a:r>
          </a:p>
          <a:p>
            <a:r>
              <a:rPr lang="en-US" sz="2200" dirty="0"/>
              <a:t>Pretty darn cool!</a:t>
            </a:r>
            <a:endParaRPr lang="en-US" dirty="0"/>
          </a:p>
          <a:p>
            <a:pPr marL="0" indent="0">
              <a:buNone/>
            </a:pPr>
            <a:endParaRPr lang="en-US" sz="2000" dirty="0"/>
          </a:p>
        </p:txBody>
      </p:sp>
      <mc:AlternateContent xmlns:mc="http://schemas.openxmlformats.org/markup-compatibility/2006">
        <mc:Choice xmlns:p14="http://schemas.microsoft.com/office/powerpoint/2010/main" Requires="p14">
          <p:contentPart p14:bwMode="auto" r:id="rId2">
            <p14:nvContentPartPr>
              <p14:cNvPr id="8" name="Ink 7">
                <a:extLst>
                  <a:ext uri="{FF2B5EF4-FFF2-40B4-BE49-F238E27FC236}">
                    <a16:creationId xmlns:a16="http://schemas.microsoft.com/office/drawing/2014/main" id="{45C15697-26CF-4F99-B6B9-48AD14706AB3}"/>
                  </a:ext>
                </a:extLst>
              </p14:cNvPr>
              <p14:cNvContentPartPr/>
              <p14:nvPr/>
            </p14:nvContentPartPr>
            <p14:xfrm>
              <a:off x="7251703" y="2618417"/>
              <a:ext cx="411120" cy="43200"/>
            </p14:xfrm>
          </p:contentPart>
        </mc:Choice>
        <mc:Fallback>
          <p:pic>
            <p:nvPicPr>
              <p:cNvPr id="8" name="Ink 7">
                <a:extLst>
                  <a:ext uri="{FF2B5EF4-FFF2-40B4-BE49-F238E27FC236}">
                    <a16:creationId xmlns:a16="http://schemas.microsoft.com/office/drawing/2014/main" id="{45C15697-26CF-4F99-B6B9-48AD14706AB3}"/>
                  </a:ext>
                </a:extLst>
              </p:cNvPr>
              <p:cNvPicPr/>
              <p:nvPr/>
            </p:nvPicPr>
            <p:blipFill>
              <a:blip r:embed="rId3"/>
              <a:stretch>
                <a:fillRect/>
              </a:stretch>
            </p:blipFill>
            <p:spPr>
              <a:xfrm>
                <a:off x="7233703" y="2600266"/>
                <a:ext cx="446760" cy="79139"/>
              </a:xfrm>
              <a:prstGeom prst="rect">
                <a:avLst/>
              </a:prstGeom>
            </p:spPr>
          </p:pic>
        </mc:Fallback>
      </mc:AlternateContent>
      <p:pic>
        <p:nvPicPr>
          <p:cNvPr id="6" name="Picture 5">
            <a:extLst>
              <a:ext uri="{FF2B5EF4-FFF2-40B4-BE49-F238E27FC236}">
                <a16:creationId xmlns:a16="http://schemas.microsoft.com/office/drawing/2014/main" id="{A18BB78B-EDA1-43AE-9BF5-49D8A48B6B38}"/>
              </a:ext>
            </a:extLst>
          </p:cNvPr>
          <p:cNvPicPr>
            <a:picLocks noChangeAspect="1"/>
          </p:cNvPicPr>
          <p:nvPr/>
        </p:nvPicPr>
        <p:blipFill>
          <a:blip r:embed="rId4"/>
          <a:stretch>
            <a:fillRect/>
          </a:stretch>
        </p:blipFill>
        <p:spPr>
          <a:xfrm>
            <a:off x="4209558" y="0"/>
            <a:ext cx="3772883" cy="6858000"/>
          </a:xfrm>
          <a:prstGeom prst="rect">
            <a:avLst/>
          </a:prstGeom>
        </p:spPr>
      </p:pic>
      <p:pic>
        <p:nvPicPr>
          <p:cNvPr id="11" name="Picture 10">
            <a:extLst>
              <a:ext uri="{FF2B5EF4-FFF2-40B4-BE49-F238E27FC236}">
                <a16:creationId xmlns:a16="http://schemas.microsoft.com/office/drawing/2014/main" id="{0E047B6B-A79D-4443-89B4-9F5C29C280EA}"/>
              </a:ext>
            </a:extLst>
          </p:cNvPr>
          <p:cNvPicPr>
            <a:picLocks noChangeAspect="1"/>
          </p:cNvPicPr>
          <p:nvPr/>
        </p:nvPicPr>
        <p:blipFill>
          <a:blip r:embed="rId5"/>
          <a:stretch>
            <a:fillRect/>
          </a:stretch>
        </p:blipFill>
        <p:spPr>
          <a:xfrm>
            <a:off x="7910364" y="0"/>
            <a:ext cx="3735032" cy="6858000"/>
          </a:xfrm>
          <a:prstGeom prst="rect">
            <a:avLst/>
          </a:prstGeom>
        </p:spPr>
      </p:pic>
    </p:spTree>
    <p:extLst>
      <p:ext uri="{BB962C8B-B14F-4D97-AF65-F5344CB8AC3E}">
        <p14:creationId xmlns:p14="http://schemas.microsoft.com/office/powerpoint/2010/main" val="34664457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200" strike="sngStrike" dirty="0"/>
              <a:t>Quick Primer on Express and MongoDB</a:t>
            </a:r>
          </a:p>
          <a:p>
            <a:r>
              <a:rPr lang="en-US" sz="2200" strike="sngStrike" dirty="0"/>
              <a:t>Setting Up Our New App</a:t>
            </a:r>
          </a:p>
          <a:p>
            <a:r>
              <a:rPr lang="en-US" sz="2200" strike="sngStrike" dirty="0"/>
              <a:t>Navigator Hookups</a:t>
            </a:r>
          </a:p>
          <a:p>
            <a:r>
              <a:rPr lang="en-US" sz="2200" dirty="0"/>
              <a:t>Building the Authentication Screens</a:t>
            </a:r>
          </a:p>
          <a:p>
            <a:r>
              <a:rPr lang="en-US" sz="2200" dirty="0"/>
              <a:t>The Auth Context</a:t>
            </a:r>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17254347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Authentication Screens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6604" y="1800349"/>
            <a:ext cx="5472232" cy="4783330"/>
          </a:xfrm>
        </p:spPr>
        <p:txBody>
          <a:bodyPr>
            <a:normAutofit/>
          </a:bodyPr>
          <a:lstStyle/>
          <a:p>
            <a:r>
              <a:rPr lang="en-US" sz="2200" dirty="0"/>
              <a:t>So, we’ve all seen authentication screens before... we probably know generally what they look like, yeah?</a:t>
            </a:r>
          </a:p>
          <a:p>
            <a:endParaRPr lang="en-US" sz="2200" dirty="0"/>
          </a:p>
          <a:p>
            <a:r>
              <a:rPr lang="en-US" sz="2200" dirty="0"/>
              <a:t>And like – we’ve MADE stuff like this from scratch! With Text fields and </a:t>
            </a:r>
            <a:r>
              <a:rPr lang="en-US" sz="2200" dirty="0" err="1"/>
              <a:t>TextInput</a:t>
            </a:r>
            <a:r>
              <a:rPr lang="en-US" sz="2200" dirty="0"/>
              <a:t> components and all that jazz.</a:t>
            </a:r>
            <a:endParaRPr lang="en-US" dirty="0"/>
          </a:p>
          <a:p>
            <a:pPr marL="0" indent="0">
              <a:buNone/>
            </a:pPr>
            <a:endParaRPr lang="en-US" sz="2000" dirty="0"/>
          </a:p>
        </p:txBody>
      </p:sp>
      <p:pic>
        <p:nvPicPr>
          <p:cNvPr id="1026" name="Picture 2" descr="prompt: login-id">
            <a:extLst>
              <a:ext uri="{FF2B5EF4-FFF2-40B4-BE49-F238E27FC236}">
                <a16:creationId xmlns:a16="http://schemas.microsoft.com/office/drawing/2014/main" id="{CC03F7E5-E0CF-47F7-B591-A501E76EF5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0215" y="371475"/>
            <a:ext cx="5238750" cy="611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5338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Authentication Screens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6604" y="1800349"/>
            <a:ext cx="5472232" cy="4783330"/>
          </a:xfrm>
        </p:spPr>
        <p:txBody>
          <a:bodyPr>
            <a:normAutofit/>
          </a:bodyPr>
          <a:lstStyle/>
          <a:p>
            <a:r>
              <a:rPr lang="en-US" sz="2200" dirty="0"/>
              <a:t>Now that said… ah… there is another library called </a:t>
            </a:r>
          </a:p>
          <a:p>
            <a:endParaRPr lang="en-US" sz="2200" dirty="0"/>
          </a:p>
          <a:p>
            <a:pPr marL="0" indent="0" algn="ctr">
              <a:buNone/>
            </a:pPr>
            <a:r>
              <a:rPr lang="en-US" sz="2200" dirty="0"/>
              <a:t>“react-native-elements”</a:t>
            </a:r>
            <a:endParaRPr lang="en-US" dirty="0"/>
          </a:p>
          <a:p>
            <a:pPr marL="0" indent="0">
              <a:buNone/>
            </a:pPr>
            <a:endParaRPr lang="en-US" sz="2000" dirty="0"/>
          </a:p>
          <a:p>
            <a:pPr marL="0" indent="0">
              <a:buNone/>
            </a:pPr>
            <a:r>
              <a:rPr lang="en-US" sz="2000" dirty="0"/>
              <a:t>That we can leverage that has a lot of pre-built commonly used components. We’ll need to install it to use it, but it potentially might save us some time in the long run.</a:t>
            </a:r>
          </a:p>
        </p:txBody>
      </p:sp>
      <p:pic>
        <p:nvPicPr>
          <p:cNvPr id="1026" name="Picture 2" descr="prompt: login-id">
            <a:extLst>
              <a:ext uri="{FF2B5EF4-FFF2-40B4-BE49-F238E27FC236}">
                <a16:creationId xmlns:a16="http://schemas.microsoft.com/office/drawing/2014/main" id="{CC03F7E5-E0CF-47F7-B591-A501E76EF5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0215" y="371475"/>
            <a:ext cx="5238750" cy="611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5455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Authentication Screens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6604" y="1800349"/>
            <a:ext cx="5472232" cy="4783330"/>
          </a:xfrm>
        </p:spPr>
        <p:txBody>
          <a:bodyPr>
            <a:normAutofit/>
          </a:bodyPr>
          <a:lstStyle/>
          <a:p>
            <a:r>
              <a:rPr lang="en-US" sz="2200" dirty="0"/>
              <a:t>To install it…</a:t>
            </a:r>
          </a:p>
          <a:p>
            <a:r>
              <a:rPr lang="en-US" sz="2200" dirty="0"/>
              <a:t>I would first quit out of metro bundler</a:t>
            </a:r>
          </a:p>
          <a:p>
            <a:pPr lvl="1"/>
            <a:r>
              <a:rPr lang="en-US" sz="2000" dirty="0"/>
              <a:t>Might just be me being superstitious…</a:t>
            </a:r>
          </a:p>
          <a:p>
            <a:endParaRPr lang="en-US" sz="2200" dirty="0"/>
          </a:p>
          <a:p>
            <a:r>
              <a:rPr lang="en-US" sz="2200" dirty="0"/>
              <a:t>And then in your project directory, type:</a:t>
            </a:r>
          </a:p>
          <a:p>
            <a:pPr marL="0" indent="0">
              <a:buNone/>
            </a:pPr>
            <a:endParaRPr lang="en-US" sz="2200" dirty="0"/>
          </a:p>
          <a:p>
            <a:pPr marL="0" indent="0" algn="ctr">
              <a:buNone/>
            </a:pPr>
            <a:r>
              <a:rPr lang="en-US" sz="2200" dirty="0">
                <a:latin typeface="Consolas" panose="020B0609020204030204" pitchFamily="49" charset="0"/>
              </a:rPr>
              <a:t>npm install react-native-elements</a:t>
            </a:r>
            <a:endParaRPr lang="en-US" sz="2000" dirty="0">
              <a:latin typeface="Consolas" panose="020B0609020204030204" pitchFamily="49" charset="0"/>
            </a:endParaRPr>
          </a:p>
        </p:txBody>
      </p:sp>
      <p:pic>
        <p:nvPicPr>
          <p:cNvPr id="5" name="Picture 4">
            <a:extLst>
              <a:ext uri="{FF2B5EF4-FFF2-40B4-BE49-F238E27FC236}">
                <a16:creationId xmlns:a16="http://schemas.microsoft.com/office/drawing/2014/main" id="{263072F2-FCEA-486A-BF5F-DEC74AF86C75}"/>
              </a:ext>
            </a:extLst>
          </p:cNvPr>
          <p:cNvPicPr>
            <a:picLocks noChangeAspect="1"/>
          </p:cNvPicPr>
          <p:nvPr/>
        </p:nvPicPr>
        <p:blipFill>
          <a:blip r:embed="rId2"/>
          <a:stretch>
            <a:fillRect/>
          </a:stretch>
        </p:blipFill>
        <p:spPr>
          <a:xfrm>
            <a:off x="6173166" y="2271304"/>
            <a:ext cx="5778797" cy="2616334"/>
          </a:xfrm>
          <a:prstGeom prst="rect">
            <a:avLst/>
          </a:prstGeom>
        </p:spPr>
      </p:pic>
    </p:spTree>
    <p:extLst>
      <p:ext uri="{BB962C8B-B14F-4D97-AF65-F5344CB8AC3E}">
        <p14:creationId xmlns:p14="http://schemas.microsoft.com/office/powerpoint/2010/main" val="7598407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Authentication Screens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208345" y="1800349"/>
            <a:ext cx="2598614" cy="4783330"/>
          </a:xfrm>
        </p:spPr>
        <p:txBody>
          <a:bodyPr>
            <a:normAutofit/>
          </a:bodyPr>
          <a:lstStyle/>
          <a:p>
            <a:r>
              <a:rPr lang="en-US" sz="2200" dirty="0"/>
              <a:t>If you check out the documentation</a:t>
            </a:r>
          </a:p>
          <a:p>
            <a:r>
              <a:rPr lang="en-US" sz="2200" dirty="0"/>
              <a:t>You’ll see that some of the components have names you are familiar with.</a:t>
            </a:r>
          </a:p>
          <a:p>
            <a:r>
              <a:rPr lang="en-US" sz="2200" dirty="0"/>
              <a:t>Like Button.</a:t>
            </a:r>
          </a:p>
        </p:txBody>
      </p:sp>
      <p:pic>
        <p:nvPicPr>
          <p:cNvPr id="6" name="Picture 5">
            <a:extLst>
              <a:ext uri="{FF2B5EF4-FFF2-40B4-BE49-F238E27FC236}">
                <a16:creationId xmlns:a16="http://schemas.microsoft.com/office/drawing/2014/main" id="{55550359-3126-4356-8B4E-E39B4C1B484A}"/>
              </a:ext>
            </a:extLst>
          </p:cNvPr>
          <p:cNvPicPr>
            <a:picLocks noChangeAspect="1"/>
          </p:cNvPicPr>
          <p:nvPr/>
        </p:nvPicPr>
        <p:blipFill>
          <a:blip r:embed="rId2"/>
          <a:stretch>
            <a:fillRect/>
          </a:stretch>
        </p:blipFill>
        <p:spPr>
          <a:xfrm>
            <a:off x="2806959" y="-75235"/>
            <a:ext cx="9298133"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554635F3-790B-42AA-BBBF-35DF4F911502}"/>
                  </a:ext>
                </a:extLst>
              </p14:cNvPr>
              <p14:cNvContentPartPr/>
              <p14:nvPr/>
            </p14:nvContentPartPr>
            <p14:xfrm>
              <a:off x="2984436" y="3917001"/>
              <a:ext cx="1104480" cy="360720"/>
            </p14:xfrm>
          </p:contentPart>
        </mc:Choice>
        <mc:Fallback>
          <p:pic>
            <p:nvPicPr>
              <p:cNvPr id="7" name="Ink 6">
                <a:extLst>
                  <a:ext uri="{FF2B5EF4-FFF2-40B4-BE49-F238E27FC236}">
                    <a16:creationId xmlns:a16="http://schemas.microsoft.com/office/drawing/2014/main" id="{554635F3-790B-42AA-BBBF-35DF4F911502}"/>
                  </a:ext>
                </a:extLst>
              </p:cNvPr>
              <p:cNvPicPr/>
              <p:nvPr/>
            </p:nvPicPr>
            <p:blipFill>
              <a:blip r:embed="rId4"/>
              <a:stretch>
                <a:fillRect/>
              </a:stretch>
            </p:blipFill>
            <p:spPr>
              <a:xfrm>
                <a:off x="2966436" y="3899361"/>
                <a:ext cx="1140120" cy="396360"/>
              </a:xfrm>
              <a:prstGeom prst="rect">
                <a:avLst/>
              </a:prstGeom>
            </p:spPr>
          </p:pic>
        </mc:Fallback>
      </mc:AlternateContent>
    </p:spTree>
    <p:extLst>
      <p:ext uri="{BB962C8B-B14F-4D97-AF65-F5344CB8AC3E}">
        <p14:creationId xmlns:p14="http://schemas.microsoft.com/office/powerpoint/2010/main" val="30240284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Authentication Screens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62046" y="1800835"/>
            <a:ext cx="3223549" cy="4783330"/>
          </a:xfrm>
        </p:spPr>
        <p:txBody>
          <a:bodyPr>
            <a:normAutofit lnSpcReduction="10000"/>
          </a:bodyPr>
          <a:lstStyle/>
          <a:p>
            <a:r>
              <a:rPr lang="en-US" sz="2200" dirty="0"/>
              <a:t>Remember: Button only exists because people felt that “</a:t>
            </a:r>
            <a:r>
              <a:rPr lang="en-US" sz="2200" dirty="0" err="1"/>
              <a:t>TouchableOpacity</a:t>
            </a:r>
            <a:r>
              <a:rPr lang="en-US" sz="2200" dirty="0"/>
              <a:t>” wasn’t an intuitive name.</a:t>
            </a:r>
          </a:p>
          <a:p>
            <a:r>
              <a:rPr lang="en-US" sz="2200" dirty="0"/>
              <a:t>So the react native button has very little styling capability.</a:t>
            </a:r>
          </a:p>
          <a:p>
            <a:r>
              <a:rPr lang="en-US" sz="2200" dirty="0"/>
              <a:t>BUT the react native elements buttons CAN be customized.</a:t>
            </a:r>
          </a:p>
        </p:txBody>
      </p:sp>
      <p:pic>
        <p:nvPicPr>
          <p:cNvPr id="5" name="Picture 4">
            <a:extLst>
              <a:ext uri="{FF2B5EF4-FFF2-40B4-BE49-F238E27FC236}">
                <a16:creationId xmlns:a16="http://schemas.microsoft.com/office/drawing/2014/main" id="{025F6611-58F7-402D-B64C-378DB4ECFAB7}"/>
              </a:ext>
            </a:extLst>
          </p:cNvPr>
          <p:cNvPicPr>
            <a:picLocks noChangeAspect="1"/>
          </p:cNvPicPr>
          <p:nvPr/>
        </p:nvPicPr>
        <p:blipFill>
          <a:blip r:embed="rId2"/>
          <a:stretch>
            <a:fillRect/>
          </a:stretch>
        </p:blipFill>
        <p:spPr>
          <a:xfrm>
            <a:off x="3431909" y="0"/>
            <a:ext cx="8760091" cy="6858000"/>
          </a:xfrm>
          <a:prstGeom prst="rect">
            <a:avLst/>
          </a:prstGeom>
        </p:spPr>
      </p:pic>
    </p:spTree>
    <p:extLst>
      <p:ext uri="{BB962C8B-B14F-4D97-AF65-F5344CB8AC3E}">
        <p14:creationId xmlns:p14="http://schemas.microsoft.com/office/powerpoint/2010/main" val="8050535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Authentication Screens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82279" y="1832793"/>
            <a:ext cx="5023412" cy="4783330"/>
          </a:xfrm>
        </p:spPr>
        <p:txBody>
          <a:bodyPr>
            <a:normAutofit/>
          </a:bodyPr>
          <a:lstStyle/>
          <a:p>
            <a:r>
              <a:rPr lang="en-US" sz="2200" dirty="0"/>
              <a:t>If you scroll down, you can see “Usage” examples, and also a list of props you can provide it with.</a:t>
            </a:r>
          </a:p>
          <a:p>
            <a:endParaRPr lang="en-US" sz="2200" dirty="0"/>
          </a:p>
          <a:p>
            <a:r>
              <a:rPr lang="en-US" sz="2200" dirty="0"/>
              <a:t>And you can all of a sudden start making use of fancy pants buttons!</a:t>
            </a:r>
          </a:p>
        </p:txBody>
      </p:sp>
      <p:pic>
        <p:nvPicPr>
          <p:cNvPr id="6" name="Picture 5">
            <a:extLst>
              <a:ext uri="{FF2B5EF4-FFF2-40B4-BE49-F238E27FC236}">
                <a16:creationId xmlns:a16="http://schemas.microsoft.com/office/drawing/2014/main" id="{50AC45D6-B72D-4870-9BD5-4B157624F7A3}"/>
              </a:ext>
            </a:extLst>
          </p:cNvPr>
          <p:cNvPicPr>
            <a:picLocks noChangeAspect="1"/>
          </p:cNvPicPr>
          <p:nvPr/>
        </p:nvPicPr>
        <p:blipFill>
          <a:blip r:embed="rId2"/>
          <a:stretch>
            <a:fillRect/>
          </a:stretch>
        </p:blipFill>
        <p:spPr>
          <a:xfrm>
            <a:off x="6096000" y="-69448"/>
            <a:ext cx="5800859" cy="6858000"/>
          </a:xfrm>
          <a:prstGeom prst="rect">
            <a:avLst/>
          </a:prstGeom>
        </p:spPr>
      </p:pic>
    </p:spTree>
    <p:extLst>
      <p:ext uri="{BB962C8B-B14F-4D97-AF65-F5344CB8AC3E}">
        <p14:creationId xmlns:p14="http://schemas.microsoft.com/office/powerpoint/2010/main" val="12850863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Authentication Screens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82279" y="1832793"/>
            <a:ext cx="5023412" cy="4783330"/>
          </a:xfrm>
        </p:spPr>
        <p:txBody>
          <a:bodyPr>
            <a:normAutofit/>
          </a:bodyPr>
          <a:lstStyle/>
          <a:p>
            <a:r>
              <a:rPr lang="en-US" sz="2200" dirty="0"/>
              <a:t>We can also see that we can make use of react native elements version of Text to get some nicely, easily configurable bit of text!</a:t>
            </a:r>
          </a:p>
          <a:p>
            <a:endParaRPr lang="en-US" sz="2200" dirty="0"/>
          </a:p>
          <a:p>
            <a:r>
              <a:rPr lang="en-US" sz="2200" dirty="0"/>
              <a:t>Giving it props akin to HTML header tags to affect the size!</a:t>
            </a:r>
          </a:p>
        </p:txBody>
      </p:sp>
      <p:pic>
        <p:nvPicPr>
          <p:cNvPr id="5" name="Picture 4">
            <a:extLst>
              <a:ext uri="{FF2B5EF4-FFF2-40B4-BE49-F238E27FC236}">
                <a16:creationId xmlns:a16="http://schemas.microsoft.com/office/drawing/2014/main" id="{71510B14-AC9C-440D-8891-C8987BCC5E3A}"/>
              </a:ext>
            </a:extLst>
          </p:cNvPr>
          <p:cNvPicPr>
            <a:picLocks noChangeAspect="1"/>
          </p:cNvPicPr>
          <p:nvPr/>
        </p:nvPicPr>
        <p:blipFill>
          <a:blip r:embed="rId2"/>
          <a:stretch>
            <a:fillRect/>
          </a:stretch>
        </p:blipFill>
        <p:spPr>
          <a:xfrm>
            <a:off x="7087294" y="-40511"/>
            <a:ext cx="4117269" cy="6858000"/>
          </a:xfrm>
          <a:prstGeom prst="rect">
            <a:avLst/>
          </a:prstGeom>
        </p:spPr>
      </p:pic>
    </p:spTree>
    <p:extLst>
      <p:ext uri="{BB962C8B-B14F-4D97-AF65-F5344CB8AC3E}">
        <p14:creationId xmlns:p14="http://schemas.microsoft.com/office/powerpoint/2010/main" val="40685068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Authentication Screens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82279" y="1832793"/>
            <a:ext cx="2399817" cy="4783330"/>
          </a:xfrm>
        </p:spPr>
        <p:txBody>
          <a:bodyPr>
            <a:normAutofit/>
          </a:bodyPr>
          <a:lstStyle/>
          <a:p>
            <a:r>
              <a:rPr lang="en-US" sz="2200" dirty="0"/>
              <a:t>Input, as well, affords some nice customization options for us to make use of too!</a:t>
            </a:r>
          </a:p>
        </p:txBody>
      </p:sp>
      <p:pic>
        <p:nvPicPr>
          <p:cNvPr id="6" name="Picture 5">
            <a:extLst>
              <a:ext uri="{FF2B5EF4-FFF2-40B4-BE49-F238E27FC236}">
                <a16:creationId xmlns:a16="http://schemas.microsoft.com/office/drawing/2014/main" id="{E5AC430A-8071-4E04-AAB5-3FF502FF45C0}"/>
              </a:ext>
            </a:extLst>
          </p:cNvPr>
          <p:cNvPicPr>
            <a:picLocks noChangeAspect="1"/>
          </p:cNvPicPr>
          <p:nvPr/>
        </p:nvPicPr>
        <p:blipFill>
          <a:blip r:embed="rId2"/>
          <a:stretch>
            <a:fillRect/>
          </a:stretch>
        </p:blipFill>
        <p:spPr>
          <a:xfrm>
            <a:off x="3259703" y="-40511"/>
            <a:ext cx="8932297" cy="6858000"/>
          </a:xfrm>
          <a:prstGeom prst="rect">
            <a:avLst/>
          </a:prstGeom>
        </p:spPr>
      </p:pic>
    </p:spTree>
    <p:extLst>
      <p:ext uri="{BB962C8B-B14F-4D97-AF65-F5344CB8AC3E}">
        <p14:creationId xmlns:p14="http://schemas.microsoft.com/office/powerpoint/2010/main" val="3946448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Quick Primer on Express and MongoDB</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200" dirty="0"/>
              <a:t>Express is a “web application framework.”</a:t>
            </a:r>
          </a:p>
          <a:p>
            <a:endParaRPr lang="en-US" sz="2200" dirty="0"/>
          </a:p>
          <a:p>
            <a:r>
              <a:rPr lang="en-US" sz="2200" dirty="0"/>
              <a:t>Remember how we set up the JSON server last time?</a:t>
            </a:r>
          </a:p>
          <a:p>
            <a:endParaRPr lang="en-US" sz="2200" dirty="0"/>
          </a:p>
          <a:p>
            <a:r>
              <a:rPr lang="en-US" sz="2200" dirty="0"/>
              <a:t>And it had various things kind of built in already?</a:t>
            </a:r>
            <a:endParaRPr lang="en-US" sz="2000" dirty="0"/>
          </a:p>
          <a:p>
            <a:endParaRPr lang="en-US" sz="2000" dirty="0"/>
          </a:p>
        </p:txBody>
      </p:sp>
    </p:spTree>
    <p:extLst>
      <p:ext uri="{BB962C8B-B14F-4D97-AF65-F5344CB8AC3E}">
        <p14:creationId xmlns:p14="http://schemas.microsoft.com/office/powerpoint/2010/main" val="304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Authentication Screens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82279" y="1832793"/>
            <a:ext cx="4668455" cy="4783330"/>
          </a:xfrm>
        </p:spPr>
        <p:txBody>
          <a:bodyPr>
            <a:normAutofit/>
          </a:bodyPr>
          <a:lstStyle/>
          <a:p>
            <a:r>
              <a:rPr lang="en-US" sz="2200" dirty="0"/>
              <a:t>So, by leveraging this stuff, we can start to do some pretty nifty things!</a:t>
            </a:r>
          </a:p>
          <a:p>
            <a:endParaRPr lang="en-US" sz="2200" dirty="0"/>
          </a:p>
          <a:p>
            <a:r>
              <a:rPr lang="en-US" sz="2200" dirty="0"/>
              <a:t>Let’s get to it! Let’s make a sign-in page!</a:t>
            </a:r>
          </a:p>
        </p:txBody>
      </p:sp>
      <p:pic>
        <p:nvPicPr>
          <p:cNvPr id="5" name="Picture 2" descr="prompt: login-id">
            <a:extLst>
              <a:ext uri="{FF2B5EF4-FFF2-40B4-BE49-F238E27FC236}">
                <a16:creationId xmlns:a16="http://schemas.microsoft.com/office/drawing/2014/main" id="{61DD882A-37EE-4683-AC82-C31687E6D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0215" y="371475"/>
            <a:ext cx="5238750" cy="611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2203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Authentication Screens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28578" y="4144791"/>
            <a:ext cx="10455797" cy="4783330"/>
          </a:xfrm>
        </p:spPr>
        <p:txBody>
          <a:bodyPr>
            <a:normAutofit/>
          </a:bodyPr>
          <a:lstStyle/>
          <a:p>
            <a:r>
              <a:rPr lang="en-US" sz="2200" dirty="0"/>
              <a:t>So inside of SignupScreen.js – we can import some things from react-native-elements.</a:t>
            </a:r>
          </a:p>
          <a:p>
            <a:r>
              <a:rPr lang="en-US" sz="2200" dirty="0"/>
              <a:t>Note that I am now no longer importing Text and Button from react-native, to avoid namespace confusion.</a:t>
            </a:r>
          </a:p>
        </p:txBody>
      </p:sp>
      <p:pic>
        <p:nvPicPr>
          <p:cNvPr id="6" name="Picture 5">
            <a:extLst>
              <a:ext uri="{FF2B5EF4-FFF2-40B4-BE49-F238E27FC236}">
                <a16:creationId xmlns:a16="http://schemas.microsoft.com/office/drawing/2014/main" id="{566720B9-A5B2-48A5-B439-643DC346B669}"/>
              </a:ext>
            </a:extLst>
          </p:cNvPr>
          <p:cNvPicPr>
            <a:picLocks noChangeAspect="1"/>
          </p:cNvPicPr>
          <p:nvPr/>
        </p:nvPicPr>
        <p:blipFill>
          <a:blip r:embed="rId2"/>
          <a:stretch>
            <a:fillRect/>
          </a:stretch>
        </p:blipFill>
        <p:spPr>
          <a:xfrm>
            <a:off x="282276" y="-95519"/>
            <a:ext cx="11627448" cy="4178515"/>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D4A0161C-FB4C-4680-9746-A3395F0A2A57}"/>
                  </a:ext>
                </a:extLst>
              </p14:cNvPr>
              <p14:cNvContentPartPr/>
              <p14:nvPr/>
            </p14:nvContentPartPr>
            <p14:xfrm>
              <a:off x="2129847" y="1041485"/>
              <a:ext cx="1779840" cy="360"/>
            </p14:xfrm>
          </p:contentPart>
        </mc:Choice>
        <mc:Fallback>
          <p:pic>
            <p:nvPicPr>
              <p:cNvPr id="7" name="Ink 6">
                <a:extLst>
                  <a:ext uri="{FF2B5EF4-FFF2-40B4-BE49-F238E27FC236}">
                    <a16:creationId xmlns:a16="http://schemas.microsoft.com/office/drawing/2014/main" id="{D4A0161C-FB4C-4680-9746-A3395F0A2A57}"/>
                  </a:ext>
                </a:extLst>
              </p:cNvPr>
              <p:cNvPicPr/>
              <p:nvPr/>
            </p:nvPicPr>
            <p:blipFill>
              <a:blip r:embed="rId4"/>
              <a:stretch>
                <a:fillRect/>
              </a:stretch>
            </p:blipFill>
            <p:spPr>
              <a:xfrm>
                <a:off x="2111847" y="1023845"/>
                <a:ext cx="18154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76CAE554-B4B1-4C99-BACC-938FF99D169D}"/>
                  </a:ext>
                </a:extLst>
              </p14:cNvPr>
              <p14:cNvContentPartPr/>
              <p14:nvPr/>
            </p14:nvContentPartPr>
            <p14:xfrm>
              <a:off x="5255007" y="4669925"/>
              <a:ext cx="5043960" cy="6480"/>
            </p14:xfrm>
          </p:contentPart>
        </mc:Choice>
        <mc:Fallback>
          <p:pic>
            <p:nvPicPr>
              <p:cNvPr id="8" name="Ink 7">
                <a:extLst>
                  <a:ext uri="{FF2B5EF4-FFF2-40B4-BE49-F238E27FC236}">
                    <a16:creationId xmlns:a16="http://schemas.microsoft.com/office/drawing/2014/main" id="{76CAE554-B4B1-4C99-BACC-938FF99D169D}"/>
                  </a:ext>
                </a:extLst>
              </p:cNvPr>
              <p:cNvPicPr/>
              <p:nvPr/>
            </p:nvPicPr>
            <p:blipFill>
              <a:blip r:embed="rId6"/>
              <a:stretch>
                <a:fillRect/>
              </a:stretch>
            </p:blipFill>
            <p:spPr>
              <a:xfrm>
                <a:off x="5237007" y="4652285"/>
                <a:ext cx="50796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8DFA8CBB-71D7-494D-9916-9A23B63A16F2}"/>
                  </a:ext>
                </a:extLst>
              </p14:cNvPr>
              <p14:cNvContentPartPr/>
              <p14:nvPr/>
            </p14:nvContentPartPr>
            <p14:xfrm>
              <a:off x="5000127" y="1093325"/>
              <a:ext cx="2199240" cy="36000"/>
            </p14:xfrm>
          </p:contentPart>
        </mc:Choice>
        <mc:Fallback>
          <p:pic>
            <p:nvPicPr>
              <p:cNvPr id="9" name="Ink 8">
                <a:extLst>
                  <a:ext uri="{FF2B5EF4-FFF2-40B4-BE49-F238E27FC236}">
                    <a16:creationId xmlns:a16="http://schemas.microsoft.com/office/drawing/2014/main" id="{8DFA8CBB-71D7-494D-9916-9A23B63A16F2}"/>
                  </a:ext>
                </a:extLst>
              </p:cNvPr>
              <p:cNvPicPr/>
              <p:nvPr/>
            </p:nvPicPr>
            <p:blipFill>
              <a:blip r:embed="rId8"/>
              <a:stretch>
                <a:fillRect/>
              </a:stretch>
            </p:blipFill>
            <p:spPr>
              <a:xfrm>
                <a:off x="4982127" y="1075685"/>
                <a:ext cx="2234880" cy="71640"/>
              </a:xfrm>
              <a:prstGeom prst="rect">
                <a:avLst/>
              </a:prstGeom>
            </p:spPr>
          </p:pic>
        </mc:Fallback>
      </mc:AlternateContent>
    </p:spTree>
    <p:extLst>
      <p:ext uri="{BB962C8B-B14F-4D97-AF65-F5344CB8AC3E}">
        <p14:creationId xmlns:p14="http://schemas.microsoft.com/office/powerpoint/2010/main" val="2899425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Authentication Screens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9" y="4602789"/>
            <a:ext cx="10994020" cy="4783330"/>
          </a:xfrm>
        </p:spPr>
        <p:txBody>
          <a:bodyPr>
            <a:normAutofit/>
          </a:bodyPr>
          <a:lstStyle/>
          <a:p>
            <a:r>
              <a:rPr lang="en-US" sz="2200" dirty="0"/>
              <a:t>And now we make use of them!</a:t>
            </a:r>
          </a:p>
          <a:p>
            <a:pPr lvl="1"/>
            <a:r>
              <a:rPr lang="en-US" sz="2000" dirty="0"/>
              <a:t>The h3 prop inside of the Text component will make it appear fairly large.</a:t>
            </a:r>
          </a:p>
          <a:p>
            <a:pPr lvl="1"/>
            <a:r>
              <a:rPr lang="en-US" sz="2000" dirty="0"/>
              <a:t>The label prop inside of Input will make a little note by where we type in the input to let the user know what is expected.</a:t>
            </a:r>
          </a:p>
          <a:p>
            <a:pPr lvl="1"/>
            <a:r>
              <a:rPr lang="en-US" sz="2000" dirty="0"/>
              <a:t>And now we’re using a “fancy” Button (that will right now still look much the same).</a:t>
            </a:r>
          </a:p>
        </p:txBody>
      </p:sp>
      <p:pic>
        <p:nvPicPr>
          <p:cNvPr id="5" name="Picture 4">
            <a:extLst>
              <a:ext uri="{FF2B5EF4-FFF2-40B4-BE49-F238E27FC236}">
                <a16:creationId xmlns:a16="http://schemas.microsoft.com/office/drawing/2014/main" id="{2C14D672-F141-4A7F-A484-CA3FA2CDD5F8}"/>
              </a:ext>
            </a:extLst>
          </p:cNvPr>
          <p:cNvPicPr>
            <a:picLocks noChangeAspect="1"/>
          </p:cNvPicPr>
          <p:nvPr/>
        </p:nvPicPr>
        <p:blipFill>
          <a:blip r:embed="rId2"/>
          <a:stretch>
            <a:fillRect/>
          </a:stretch>
        </p:blipFill>
        <p:spPr>
          <a:xfrm>
            <a:off x="2428934" y="0"/>
            <a:ext cx="7067913" cy="4578585"/>
          </a:xfrm>
          <a:prstGeom prst="rect">
            <a:avLst/>
          </a:prstGeom>
        </p:spPr>
      </p:pic>
    </p:spTree>
    <p:extLst>
      <p:ext uri="{BB962C8B-B14F-4D97-AF65-F5344CB8AC3E}">
        <p14:creationId xmlns:p14="http://schemas.microsoft.com/office/powerpoint/2010/main" val="10830144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Authentication Screens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9" y="1830652"/>
            <a:ext cx="5526911" cy="4783330"/>
          </a:xfrm>
        </p:spPr>
        <p:txBody>
          <a:bodyPr>
            <a:normAutofit lnSpcReduction="10000"/>
          </a:bodyPr>
          <a:lstStyle/>
          <a:p>
            <a:r>
              <a:rPr lang="en-US" sz="2200" dirty="0"/>
              <a:t>And check that out! Pretty cool!</a:t>
            </a:r>
          </a:p>
          <a:p>
            <a:endParaRPr lang="en-US" sz="2200" dirty="0"/>
          </a:p>
          <a:p>
            <a:r>
              <a:rPr lang="en-US" sz="2200" dirty="0"/>
              <a:t>Now, it doesn’t necessarily look THAT great – we can fix that by adding some margin and padding ourselves. Just so that everything lines itself up on the screen a little more nicely.</a:t>
            </a:r>
          </a:p>
          <a:p>
            <a:endParaRPr lang="en-US" sz="2200" dirty="0"/>
          </a:p>
          <a:p>
            <a:r>
              <a:rPr lang="en-US" sz="2200" dirty="0"/>
              <a:t>And we’re going to do that in kind of a new way! Through a reusable component!</a:t>
            </a:r>
          </a:p>
          <a:p>
            <a:endParaRPr lang="en-US" sz="2200" dirty="0"/>
          </a:p>
          <a:p>
            <a:endParaRPr lang="en-US" sz="2000" dirty="0"/>
          </a:p>
        </p:txBody>
      </p:sp>
      <p:pic>
        <p:nvPicPr>
          <p:cNvPr id="6" name="Picture 5">
            <a:extLst>
              <a:ext uri="{FF2B5EF4-FFF2-40B4-BE49-F238E27FC236}">
                <a16:creationId xmlns:a16="http://schemas.microsoft.com/office/drawing/2014/main" id="{AA376B0E-3214-4684-997F-05C5D441C884}"/>
              </a:ext>
            </a:extLst>
          </p:cNvPr>
          <p:cNvPicPr>
            <a:picLocks noChangeAspect="1"/>
          </p:cNvPicPr>
          <p:nvPr/>
        </p:nvPicPr>
        <p:blipFill>
          <a:blip r:embed="rId2"/>
          <a:stretch>
            <a:fillRect/>
          </a:stretch>
        </p:blipFill>
        <p:spPr>
          <a:xfrm>
            <a:off x="7432648" y="40511"/>
            <a:ext cx="3831676" cy="6858000"/>
          </a:xfrm>
          <a:prstGeom prst="rect">
            <a:avLst/>
          </a:prstGeom>
        </p:spPr>
      </p:pic>
    </p:spTree>
    <p:extLst>
      <p:ext uri="{BB962C8B-B14F-4D97-AF65-F5344CB8AC3E}">
        <p14:creationId xmlns:p14="http://schemas.microsoft.com/office/powerpoint/2010/main" val="41134757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Authentication Screens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9" y="1830652"/>
            <a:ext cx="4379087" cy="4783330"/>
          </a:xfrm>
        </p:spPr>
        <p:txBody>
          <a:bodyPr>
            <a:normAutofit/>
          </a:bodyPr>
          <a:lstStyle/>
          <a:p>
            <a:r>
              <a:rPr lang="en-US" sz="2200" dirty="0"/>
              <a:t>I created a new Components folder inside of </a:t>
            </a:r>
            <a:r>
              <a:rPr lang="en-US" sz="2200" dirty="0" err="1"/>
              <a:t>src</a:t>
            </a:r>
            <a:r>
              <a:rPr lang="en-US" sz="2200" dirty="0"/>
              <a:t>…</a:t>
            </a:r>
          </a:p>
          <a:p>
            <a:endParaRPr lang="en-US" sz="2200" dirty="0"/>
          </a:p>
          <a:p>
            <a:r>
              <a:rPr lang="en-US" sz="2200" dirty="0"/>
              <a:t>And inside of that, created this file, Spacer.js</a:t>
            </a:r>
          </a:p>
          <a:p>
            <a:endParaRPr lang="en-US" sz="2200" dirty="0"/>
          </a:p>
          <a:p>
            <a:r>
              <a:rPr lang="en-US" sz="2200" dirty="0"/>
              <a:t>It’s pretty barebones as you can see.</a:t>
            </a:r>
          </a:p>
          <a:p>
            <a:endParaRPr lang="en-US" sz="2200" dirty="0"/>
          </a:p>
          <a:p>
            <a:endParaRPr lang="en-US" sz="2000" dirty="0"/>
          </a:p>
        </p:txBody>
      </p:sp>
      <p:pic>
        <p:nvPicPr>
          <p:cNvPr id="5" name="Picture 4">
            <a:extLst>
              <a:ext uri="{FF2B5EF4-FFF2-40B4-BE49-F238E27FC236}">
                <a16:creationId xmlns:a16="http://schemas.microsoft.com/office/drawing/2014/main" id="{536924CD-F45E-424F-AE65-81F1195FC55B}"/>
              </a:ext>
            </a:extLst>
          </p:cNvPr>
          <p:cNvPicPr>
            <a:picLocks noChangeAspect="1"/>
          </p:cNvPicPr>
          <p:nvPr/>
        </p:nvPicPr>
        <p:blipFill>
          <a:blip r:embed="rId2"/>
          <a:stretch>
            <a:fillRect/>
          </a:stretch>
        </p:blipFill>
        <p:spPr>
          <a:xfrm>
            <a:off x="5212991" y="-51740"/>
            <a:ext cx="6979009" cy="4045158"/>
          </a:xfrm>
          <a:prstGeom prst="rect">
            <a:avLst/>
          </a:prstGeom>
        </p:spPr>
      </p:pic>
    </p:spTree>
    <p:extLst>
      <p:ext uri="{BB962C8B-B14F-4D97-AF65-F5344CB8AC3E}">
        <p14:creationId xmlns:p14="http://schemas.microsoft.com/office/powerpoint/2010/main" val="31492147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Authentication Screens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9" y="1830652"/>
            <a:ext cx="4379087" cy="4783330"/>
          </a:xfrm>
        </p:spPr>
        <p:txBody>
          <a:bodyPr>
            <a:normAutofit lnSpcReduction="10000"/>
          </a:bodyPr>
          <a:lstStyle/>
          <a:p>
            <a:r>
              <a:rPr lang="en-US" sz="2200" dirty="0"/>
              <a:t>It does, however, make use of a trick that we briefly saw once before…</a:t>
            </a:r>
          </a:p>
          <a:p>
            <a:endParaRPr lang="en-US" sz="2200" dirty="0"/>
          </a:p>
          <a:p>
            <a:r>
              <a:rPr lang="en-US" sz="2200" dirty="0"/>
              <a:t>It takes in the “children” (i.e., the components that are nested within it)…</a:t>
            </a:r>
          </a:p>
          <a:p>
            <a:endParaRPr lang="en-US" sz="2200" dirty="0"/>
          </a:p>
          <a:p>
            <a:r>
              <a:rPr lang="en-US" sz="2200" dirty="0"/>
              <a:t>And it essentially wraps them in a View that has a margin of 15.</a:t>
            </a:r>
          </a:p>
          <a:p>
            <a:endParaRPr lang="en-US" sz="2200" dirty="0"/>
          </a:p>
          <a:p>
            <a:endParaRPr lang="en-US" sz="2000" dirty="0"/>
          </a:p>
        </p:txBody>
      </p:sp>
      <p:pic>
        <p:nvPicPr>
          <p:cNvPr id="5" name="Picture 4">
            <a:extLst>
              <a:ext uri="{FF2B5EF4-FFF2-40B4-BE49-F238E27FC236}">
                <a16:creationId xmlns:a16="http://schemas.microsoft.com/office/drawing/2014/main" id="{536924CD-F45E-424F-AE65-81F1195FC55B}"/>
              </a:ext>
            </a:extLst>
          </p:cNvPr>
          <p:cNvPicPr>
            <a:picLocks noChangeAspect="1"/>
          </p:cNvPicPr>
          <p:nvPr/>
        </p:nvPicPr>
        <p:blipFill>
          <a:blip r:embed="rId2"/>
          <a:stretch>
            <a:fillRect/>
          </a:stretch>
        </p:blipFill>
        <p:spPr>
          <a:xfrm>
            <a:off x="5212991" y="-51740"/>
            <a:ext cx="6979009" cy="4045158"/>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9BA3B399-F2FC-48E9-ADA0-7FD0A1EBEA8E}"/>
                  </a:ext>
                </a:extLst>
              </p14:cNvPr>
              <p14:cNvContentPartPr/>
              <p14:nvPr/>
            </p14:nvContentPartPr>
            <p14:xfrm>
              <a:off x="7899567" y="1267041"/>
              <a:ext cx="637200" cy="360"/>
            </p14:xfrm>
          </p:contentPart>
        </mc:Choice>
        <mc:Fallback>
          <p:pic>
            <p:nvPicPr>
              <p:cNvPr id="4" name="Ink 3">
                <a:extLst>
                  <a:ext uri="{FF2B5EF4-FFF2-40B4-BE49-F238E27FC236}">
                    <a16:creationId xmlns:a16="http://schemas.microsoft.com/office/drawing/2014/main" id="{9BA3B399-F2FC-48E9-ADA0-7FD0A1EBEA8E}"/>
                  </a:ext>
                </a:extLst>
              </p:cNvPr>
              <p:cNvPicPr/>
              <p:nvPr/>
            </p:nvPicPr>
            <p:blipFill>
              <a:blip r:embed="rId4"/>
              <a:stretch>
                <a:fillRect/>
              </a:stretch>
            </p:blipFill>
            <p:spPr>
              <a:xfrm>
                <a:off x="7881567" y="1249041"/>
                <a:ext cx="6728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5B47BA93-1104-4DE2-AABE-DD2631C7AF8E}"/>
                  </a:ext>
                </a:extLst>
              </p14:cNvPr>
              <p14:cNvContentPartPr/>
              <p14:nvPr/>
            </p14:nvContentPartPr>
            <p14:xfrm>
              <a:off x="7071927" y="2928081"/>
              <a:ext cx="1068840" cy="360"/>
            </p14:xfrm>
          </p:contentPart>
        </mc:Choice>
        <mc:Fallback>
          <p:pic>
            <p:nvPicPr>
              <p:cNvPr id="6" name="Ink 5">
                <a:extLst>
                  <a:ext uri="{FF2B5EF4-FFF2-40B4-BE49-F238E27FC236}">
                    <a16:creationId xmlns:a16="http://schemas.microsoft.com/office/drawing/2014/main" id="{5B47BA93-1104-4DE2-AABE-DD2631C7AF8E}"/>
                  </a:ext>
                </a:extLst>
              </p:cNvPr>
              <p:cNvPicPr/>
              <p:nvPr/>
            </p:nvPicPr>
            <p:blipFill>
              <a:blip r:embed="rId6"/>
              <a:stretch>
                <a:fillRect/>
              </a:stretch>
            </p:blipFill>
            <p:spPr>
              <a:xfrm>
                <a:off x="7054287" y="2910441"/>
                <a:ext cx="1104480" cy="36000"/>
              </a:xfrm>
              <a:prstGeom prst="rect">
                <a:avLst/>
              </a:prstGeom>
            </p:spPr>
          </p:pic>
        </mc:Fallback>
      </mc:AlternateContent>
    </p:spTree>
    <p:extLst>
      <p:ext uri="{BB962C8B-B14F-4D97-AF65-F5344CB8AC3E}">
        <p14:creationId xmlns:p14="http://schemas.microsoft.com/office/powerpoint/2010/main" val="19630927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Authentication Screens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9" y="1830652"/>
            <a:ext cx="4379087" cy="4783330"/>
          </a:xfrm>
        </p:spPr>
        <p:txBody>
          <a:bodyPr>
            <a:normAutofit/>
          </a:bodyPr>
          <a:lstStyle/>
          <a:p>
            <a:r>
              <a:rPr lang="en-US" sz="2200" dirty="0"/>
              <a:t>And now inside of Signup, we can make use of Spacer, both by wrapping other components inside of it…</a:t>
            </a:r>
          </a:p>
          <a:p>
            <a:endParaRPr lang="en-US" sz="2200" dirty="0"/>
          </a:p>
          <a:p>
            <a:r>
              <a:rPr lang="en-US" sz="2200" dirty="0"/>
              <a:t>And just by using it by itself…</a:t>
            </a:r>
          </a:p>
          <a:p>
            <a:endParaRPr lang="en-US" sz="2200" dirty="0"/>
          </a:p>
          <a:p>
            <a:r>
              <a:rPr lang="en-US" sz="2200" dirty="0"/>
              <a:t>As a means of giving a margin of 15 to various things.</a:t>
            </a:r>
          </a:p>
          <a:p>
            <a:endParaRPr lang="en-US" sz="2200" dirty="0"/>
          </a:p>
          <a:p>
            <a:endParaRPr lang="en-US" sz="2000" dirty="0"/>
          </a:p>
        </p:txBody>
      </p:sp>
      <p:pic>
        <p:nvPicPr>
          <p:cNvPr id="8" name="Picture 7">
            <a:extLst>
              <a:ext uri="{FF2B5EF4-FFF2-40B4-BE49-F238E27FC236}">
                <a16:creationId xmlns:a16="http://schemas.microsoft.com/office/drawing/2014/main" id="{E343CEC8-3D69-4D7A-9ACD-88658923EFA2}"/>
              </a:ext>
            </a:extLst>
          </p:cNvPr>
          <p:cNvPicPr>
            <a:picLocks noChangeAspect="1"/>
          </p:cNvPicPr>
          <p:nvPr/>
        </p:nvPicPr>
        <p:blipFill>
          <a:blip r:embed="rId2"/>
          <a:stretch>
            <a:fillRect/>
          </a:stretch>
        </p:blipFill>
        <p:spPr>
          <a:xfrm>
            <a:off x="5298900" y="321544"/>
            <a:ext cx="6801200" cy="6064562"/>
          </a:xfrm>
          <a:prstGeom prst="rect">
            <a:avLst/>
          </a:prstGeom>
        </p:spPr>
      </p:pic>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8A7F84EC-4408-4BE4-B5A2-174328A3072F}"/>
                  </a:ext>
                </a:extLst>
              </p14:cNvPr>
              <p14:cNvContentPartPr/>
              <p14:nvPr/>
            </p14:nvContentPartPr>
            <p14:xfrm>
              <a:off x="6646570" y="2228730"/>
              <a:ext cx="111240" cy="672480"/>
            </p14:xfrm>
          </p:contentPart>
        </mc:Choice>
        <mc:Fallback>
          <p:pic>
            <p:nvPicPr>
              <p:cNvPr id="9" name="Ink 8">
                <a:extLst>
                  <a:ext uri="{FF2B5EF4-FFF2-40B4-BE49-F238E27FC236}">
                    <a16:creationId xmlns:a16="http://schemas.microsoft.com/office/drawing/2014/main" id="{8A7F84EC-4408-4BE4-B5A2-174328A3072F}"/>
                  </a:ext>
                </a:extLst>
              </p:cNvPr>
              <p:cNvPicPr/>
              <p:nvPr/>
            </p:nvPicPr>
            <p:blipFill>
              <a:blip r:embed="rId4"/>
              <a:stretch>
                <a:fillRect/>
              </a:stretch>
            </p:blipFill>
            <p:spPr>
              <a:xfrm>
                <a:off x="6628930" y="2210730"/>
                <a:ext cx="146880" cy="708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C43BB9CD-54AA-495A-BC7E-35AF6089E510}"/>
                  </a:ext>
                </a:extLst>
              </p14:cNvPr>
              <p14:cNvContentPartPr/>
              <p14:nvPr/>
            </p14:nvContentPartPr>
            <p14:xfrm>
              <a:off x="6495370" y="4043850"/>
              <a:ext cx="225360" cy="717840"/>
            </p14:xfrm>
          </p:contentPart>
        </mc:Choice>
        <mc:Fallback>
          <p:pic>
            <p:nvPicPr>
              <p:cNvPr id="10" name="Ink 9">
                <a:extLst>
                  <a:ext uri="{FF2B5EF4-FFF2-40B4-BE49-F238E27FC236}">
                    <a16:creationId xmlns:a16="http://schemas.microsoft.com/office/drawing/2014/main" id="{C43BB9CD-54AA-495A-BC7E-35AF6089E510}"/>
                  </a:ext>
                </a:extLst>
              </p:cNvPr>
              <p:cNvPicPr/>
              <p:nvPr/>
            </p:nvPicPr>
            <p:blipFill>
              <a:blip r:embed="rId6"/>
              <a:stretch>
                <a:fillRect/>
              </a:stretch>
            </p:blipFill>
            <p:spPr>
              <a:xfrm>
                <a:off x="6477730" y="4026210"/>
                <a:ext cx="261000" cy="753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CBC24052-D758-41C8-BD72-7386155B227D}"/>
                  </a:ext>
                </a:extLst>
              </p14:cNvPr>
              <p14:cNvContentPartPr/>
              <p14:nvPr/>
            </p14:nvContentPartPr>
            <p14:xfrm>
              <a:off x="6647650" y="3212970"/>
              <a:ext cx="1494720" cy="267840"/>
            </p14:xfrm>
          </p:contentPart>
        </mc:Choice>
        <mc:Fallback>
          <p:pic>
            <p:nvPicPr>
              <p:cNvPr id="11" name="Ink 10">
                <a:extLst>
                  <a:ext uri="{FF2B5EF4-FFF2-40B4-BE49-F238E27FC236}">
                    <a16:creationId xmlns:a16="http://schemas.microsoft.com/office/drawing/2014/main" id="{CBC24052-D758-41C8-BD72-7386155B227D}"/>
                  </a:ext>
                </a:extLst>
              </p:cNvPr>
              <p:cNvPicPr/>
              <p:nvPr/>
            </p:nvPicPr>
            <p:blipFill>
              <a:blip r:embed="rId8"/>
              <a:stretch>
                <a:fillRect/>
              </a:stretch>
            </p:blipFill>
            <p:spPr>
              <a:xfrm>
                <a:off x="6629650" y="3194970"/>
                <a:ext cx="1530360" cy="303480"/>
              </a:xfrm>
              <a:prstGeom prst="rect">
                <a:avLst/>
              </a:prstGeom>
            </p:spPr>
          </p:pic>
        </mc:Fallback>
      </mc:AlternateContent>
    </p:spTree>
    <p:extLst>
      <p:ext uri="{BB962C8B-B14F-4D97-AF65-F5344CB8AC3E}">
        <p14:creationId xmlns:p14="http://schemas.microsoft.com/office/powerpoint/2010/main" val="2019222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Authentication Screens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9" y="1830652"/>
            <a:ext cx="6365111" cy="4783330"/>
          </a:xfrm>
        </p:spPr>
        <p:txBody>
          <a:bodyPr>
            <a:normAutofit fontScale="92500" lnSpcReduction="20000"/>
          </a:bodyPr>
          <a:lstStyle/>
          <a:p>
            <a:r>
              <a:rPr lang="en-US" sz="2200" dirty="0"/>
              <a:t>Which ultimately makes this look a lot nicer!</a:t>
            </a:r>
          </a:p>
          <a:p>
            <a:endParaRPr lang="en-US" sz="2200" dirty="0"/>
          </a:p>
          <a:p>
            <a:r>
              <a:rPr lang="en-US" sz="2200" dirty="0"/>
              <a:t>Now, you might make the argument that using the stylesheet like we’ve used to do would have been just as good/better.</a:t>
            </a:r>
          </a:p>
          <a:p>
            <a:endParaRPr lang="en-US" sz="2200" dirty="0"/>
          </a:p>
          <a:p>
            <a:r>
              <a:rPr lang="en-US" sz="2200" dirty="0"/>
              <a:t>And, eh, yeah, maybe.</a:t>
            </a:r>
          </a:p>
          <a:p>
            <a:endParaRPr lang="en-US" sz="2200" dirty="0"/>
          </a:p>
          <a:p>
            <a:r>
              <a:rPr lang="en-US" sz="2200" dirty="0"/>
              <a:t>BUT – this is a very nice way to get some universally similar styling across our entire application!</a:t>
            </a:r>
          </a:p>
          <a:p>
            <a:pPr lvl="1"/>
            <a:r>
              <a:rPr lang="en-US" sz="2000" dirty="0"/>
              <a:t>Since every screen is going to be able to import and make use of this.</a:t>
            </a:r>
          </a:p>
          <a:p>
            <a:endParaRPr lang="en-US" sz="2200" dirty="0"/>
          </a:p>
          <a:p>
            <a:endParaRPr lang="en-US" sz="2000" dirty="0"/>
          </a:p>
        </p:txBody>
      </p:sp>
      <p:pic>
        <p:nvPicPr>
          <p:cNvPr id="5" name="Picture 4">
            <a:extLst>
              <a:ext uri="{FF2B5EF4-FFF2-40B4-BE49-F238E27FC236}">
                <a16:creationId xmlns:a16="http://schemas.microsoft.com/office/drawing/2014/main" id="{7AD78FEA-5C87-40A3-8544-07B7529141E3}"/>
              </a:ext>
            </a:extLst>
          </p:cNvPr>
          <p:cNvPicPr>
            <a:picLocks noChangeAspect="1"/>
          </p:cNvPicPr>
          <p:nvPr/>
        </p:nvPicPr>
        <p:blipFill>
          <a:blip r:embed="rId2"/>
          <a:stretch>
            <a:fillRect/>
          </a:stretch>
        </p:blipFill>
        <p:spPr>
          <a:xfrm>
            <a:off x="7505616" y="-107950"/>
            <a:ext cx="3848267" cy="6858000"/>
          </a:xfrm>
          <a:prstGeom prst="rect">
            <a:avLst/>
          </a:prstGeom>
        </p:spPr>
      </p:pic>
    </p:spTree>
    <p:extLst>
      <p:ext uri="{BB962C8B-B14F-4D97-AF65-F5344CB8AC3E}">
        <p14:creationId xmlns:p14="http://schemas.microsoft.com/office/powerpoint/2010/main" val="39261359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Authentication Screens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9" y="1830652"/>
            <a:ext cx="6365111" cy="4783330"/>
          </a:xfrm>
        </p:spPr>
        <p:txBody>
          <a:bodyPr>
            <a:normAutofit fontScale="92500"/>
          </a:bodyPr>
          <a:lstStyle/>
          <a:p>
            <a:r>
              <a:rPr lang="en-US" sz="2200" dirty="0"/>
              <a:t>Now – since we’re spending so much time fussing over </a:t>
            </a:r>
            <a:r>
              <a:rPr lang="en-US" sz="2200" dirty="0" err="1"/>
              <a:t>navigaton</a:t>
            </a:r>
            <a:r>
              <a:rPr lang="en-US" sz="2200" dirty="0"/>
              <a:t> details…</a:t>
            </a:r>
          </a:p>
          <a:p>
            <a:endParaRPr lang="en-US" sz="2200" dirty="0"/>
          </a:p>
          <a:p>
            <a:r>
              <a:rPr lang="en-US" sz="2200" dirty="0"/>
              <a:t>Let’s get rid of this header.</a:t>
            </a:r>
          </a:p>
          <a:p>
            <a:endParaRPr lang="en-US" sz="2200" dirty="0"/>
          </a:p>
          <a:p>
            <a:r>
              <a:rPr lang="en-US" sz="2200" dirty="0"/>
              <a:t>It’s there because technically this part of a stack navigator with the </a:t>
            </a:r>
            <a:r>
              <a:rPr lang="en-US" sz="2200" dirty="0" err="1"/>
              <a:t>Signin</a:t>
            </a:r>
            <a:r>
              <a:rPr lang="en-US" sz="2200" dirty="0"/>
              <a:t> screen – but we don’t really want the header there.</a:t>
            </a:r>
          </a:p>
          <a:p>
            <a:endParaRPr lang="en-US" sz="2200" dirty="0"/>
          </a:p>
          <a:p>
            <a:r>
              <a:rPr lang="en-US" sz="2200" dirty="0"/>
              <a:t>We can also try to vertically center our content.</a:t>
            </a:r>
            <a:endParaRPr lang="en-US" sz="2000" dirty="0"/>
          </a:p>
          <a:p>
            <a:endParaRPr lang="en-US" sz="2200" dirty="0"/>
          </a:p>
          <a:p>
            <a:endParaRPr lang="en-US" sz="2000" dirty="0"/>
          </a:p>
        </p:txBody>
      </p:sp>
      <p:pic>
        <p:nvPicPr>
          <p:cNvPr id="5" name="Picture 4">
            <a:extLst>
              <a:ext uri="{FF2B5EF4-FFF2-40B4-BE49-F238E27FC236}">
                <a16:creationId xmlns:a16="http://schemas.microsoft.com/office/drawing/2014/main" id="{7AD78FEA-5C87-40A3-8544-07B7529141E3}"/>
              </a:ext>
            </a:extLst>
          </p:cNvPr>
          <p:cNvPicPr>
            <a:picLocks noChangeAspect="1"/>
          </p:cNvPicPr>
          <p:nvPr/>
        </p:nvPicPr>
        <p:blipFill>
          <a:blip r:embed="rId2"/>
          <a:stretch>
            <a:fillRect/>
          </a:stretch>
        </p:blipFill>
        <p:spPr>
          <a:xfrm>
            <a:off x="7505616" y="-107950"/>
            <a:ext cx="3848267"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9DAC90D6-7390-427C-8B5E-7D84DE7DFDF9}"/>
                  </a:ext>
                </a:extLst>
              </p14:cNvPr>
              <p14:cNvContentPartPr/>
              <p14:nvPr/>
            </p14:nvContentPartPr>
            <p14:xfrm>
              <a:off x="7638010" y="539250"/>
              <a:ext cx="1051560" cy="344160"/>
            </p14:xfrm>
          </p:contentPart>
        </mc:Choice>
        <mc:Fallback>
          <p:pic>
            <p:nvPicPr>
              <p:cNvPr id="4" name="Ink 3">
                <a:extLst>
                  <a:ext uri="{FF2B5EF4-FFF2-40B4-BE49-F238E27FC236}">
                    <a16:creationId xmlns:a16="http://schemas.microsoft.com/office/drawing/2014/main" id="{9DAC90D6-7390-427C-8B5E-7D84DE7DFDF9}"/>
                  </a:ext>
                </a:extLst>
              </p:cNvPr>
              <p:cNvPicPr/>
              <p:nvPr/>
            </p:nvPicPr>
            <p:blipFill>
              <a:blip r:embed="rId4"/>
              <a:stretch>
                <a:fillRect/>
              </a:stretch>
            </p:blipFill>
            <p:spPr>
              <a:xfrm>
                <a:off x="7620010" y="521610"/>
                <a:ext cx="1087200" cy="379800"/>
              </a:xfrm>
              <a:prstGeom prst="rect">
                <a:avLst/>
              </a:prstGeom>
            </p:spPr>
          </p:pic>
        </mc:Fallback>
      </mc:AlternateContent>
    </p:spTree>
    <p:extLst>
      <p:ext uri="{BB962C8B-B14F-4D97-AF65-F5344CB8AC3E}">
        <p14:creationId xmlns:p14="http://schemas.microsoft.com/office/powerpoint/2010/main" val="6216105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482279" y="321544"/>
            <a:ext cx="10058400" cy="1371600"/>
          </a:xfrm>
        </p:spPr>
        <p:txBody>
          <a:bodyPr/>
          <a:lstStyle/>
          <a:p>
            <a:r>
              <a:rPr lang="en-US" sz="3600" dirty="0"/>
              <a:t>Authentication Screens</a:t>
            </a: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9089" y="1830652"/>
            <a:ext cx="5526911" cy="4783330"/>
          </a:xfrm>
        </p:spPr>
        <p:txBody>
          <a:bodyPr>
            <a:normAutofit/>
          </a:bodyPr>
          <a:lstStyle/>
          <a:p>
            <a:r>
              <a:rPr lang="en-US" sz="2200" dirty="0"/>
              <a:t>We’ve done things like this before (when adding an icon to our blog app to navigate us to another screen).</a:t>
            </a:r>
          </a:p>
          <a:p>
            <a:pPr marL="0" indent="0">
              <a:buNone/>
            </a:pPr>
            <a:endParaRPr lang="en-US" sz="2200" dirty="0"/>
          </a:p>
          <a:p>
            <a:r>
              <a:rPr lang="en-US" sz="2200" dirty="0"/>
              <a:t>The </a:t>
            </a:r>
            <a:r>
              <a:rPr lang="en-US" sz="2200" dirty="0" err="1"/>
              <a:t>navigationOptions</a:t>
            </a:r>
            <a:r>
              <a:rPr lang="en-US" sz="2200" dirty="0"/>
              <a:t> allows us to do some customization.</a:t>
            </a:r>
          </a:p>
          <a:p>
            <a:endParaRPr lang="en-US" sz="2200" dirty="0"/>
          </a:p>
          <a:p>
            <a:r>
              <a:rPr lang="en-US" sz="2200" dirty="0"/>
              <a:t>This is how you make the header go away.</a:t>
            </a:r>
            <a:endParaRPr lang="en-US" sz="2000" dirty="0"/>
          </a:p>
          <a:p>
            <a:endParaRPr lang="en-US" sz="2200" dirty="0"/>
          </a:p>
          <a:p>
            <a:endParaRPr lang="en-US" sz="2000" dirty="0"/>
          </a:p>
        </p:txBody>
      </p:sp>
      <p:pic>
        <p:nvPicPr>
          <p:cNvPr id="7" name="Picture 6">
            <a:extLst>
              <a:ext uri="{FF2B5EF4-FFF2-40B4-BE49-F238E27FC236}">
                <a16:creationId xmlns:a16="http://schemas.microsoft.com/office/drawing/2014/main" id="{0190AE3F-3F34-48F5-B812-49D20B1F0584}"/>
              </a:ext>
            </a:extLst>
          </p:cNvPr>
          <p:cNvPicPr>
            <a:picLocks noChangeAspect="1"/>
          </p:cNvPicPr>
          <p:nvPr/>
        </p:nvPicPr>
        <p:blipFill>
          <a:blip r:embed="rId2"/>
          <a:stretch>
            <a:fillRect/>
          </a:stretch>
        </p:blipFill>
        <p:spPr>
          <a:xfrm>
            <a:off x="6470499" y="883410"/>
            <a:ext cx="5855001" cy="5378726"/>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C6F65F8E-DC65-4B66-B573-1A5F99A4169C}"/>
                  </a:ext>
                </a:extLst>
              </p14:cNvPr>
              <p14:cNvContentPartPr/>
              <p14:nvPr/>
            </p14:nvContentPartPr>
            <p14:xfrm>
              <a:off x="6755880" y="4601850"/>
              <a:ext cx="4974840" cy="1851840"/>
            </p14:xfrm>
          </p:contentPart>
        </mc:Choice>
        <mc:Fallback>
          <p:pic>
            <p:nvPicPr>
              <p:cNvPr id="8" name="Ink 7">
                <a:extLst>
                  <a:ext uri="{FF2B5EF4-FFF2-40B4-BE49-F238E27FC236}">
                    <a16:creationId xmlns:a16="http://schemas.microsoft.com/office/drawing/2014/main" id="{C6F65F8E-DC65-4B66-B573-1A5F99A4169C}"/>
                  </a:ext>
                </a:extLst>
              </p:cNvPr>
              <p:cNvPicPr/>
              <p:nvPr/>
            </p:nvPicPr>
            <p:blipFill>
              <a:blip r:embed="rId4"/>
              <a:stretch>
                <a:fillRect/>
              </a:stretch>
            </p:blipFill>
            <p:spPr>
              <a:xfrm>
                <a:off x="6737880" y="4583850"/>
                <a:ext cx="5010480" cy="1887480"/>
              </a:xfrm>
              <a:prstGeom prst="rect">
                <a:avLst/>
              </a:prstGeom>
            </p:spPr>
          </p:pic>
        </mc:Fallback>
      </mc:AlternateContent>
    </p:spTree>
    <p:extLst>
      <p:ext uri="{BB962C8B-B14F-4D97-AF65-F5344CB8AC3E}">
        <p14:creationId xmlns:p14="http://schemas.microsoft.com/office/powerpoint/2010/main" val="13550553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18487</TotalTime>
  <Words>6610</Words>
  <Application>Microsoft Office PowerPoint</Application>
  <PresentationFormat>Widescreen</PresentationFormat>
  <Paragraphs>977</Paragraphs>
  <Slides>138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138</vt:i4>
      </vt:variant>
    </vt:vector>
  </HeadingPairs>
  <TitlesOfParts>
    <vt:vector size="146" baseType="lpstr">
      <vt:lpstr>Arial</vt:lpstr>
      <vt:lpstr>Calibri</vt:lpstr>
      <vt:lpstr>Consolas</vt:lpstr>
      <vt:lpstr>Garamond</vt:lpstr>
      <vt:lpstr>Lucida Console</vt:lpstr>
      <vt:lpstr>Sagona Book</vt:lpstr>
      <vt:lpstr>Sagona ExtraLight</vt:lpstr>
      <vt:lpstr>SavonVTI</vt:lpstr>
      <vt:lpstr>Mobile Application Development, Fall 2021  In-App Authentication Part 1</vt:lpstr>
      <vt:lpstr>Today’s Agenda</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Quick Primer on Express and MongoDB</vt:lpstr>
      <vt:lpstr>Today’s Agenda</vt:lpstr>
      <vt:lpstr>Setting Up Our New App</vt:lpstr>
      <vt:lpstr>Setting Up Our New App</vt:lpstr>
      <vt:lpstr>Setting Up Our New App</vt:lpstr>
      <vt:lpstr>Setting Up Our New App</vt:lpstr>
      <vt:lpstr>Setting Up Our New App</vt:lpstr>
      <vt:lpstr>Setting Up Our New App</vt:lpstr>
      <vt:lpstr>Setting Up Our New App</vt:lpstr>
      <vt:lpstr>Setting Up Our New App</vt:lpstr>
      <vt:lpstr>Setting Up Our New App</vt:lpstr>
      <vt:lpstr>Setting Up Our New App</vt:lpstr>
      <vt:lpstr>Setting Up Our New App</vt:lpstr>
      <vt:lpstr>Setting Up Our New App</vt:lpstr>
      <vt:lpstr>Setting Up Our New App</vt:lpstr>
      <vt:lpstr>Setting Up Our New App</vt:lpstr>
      <vt:lpstr>Setting Up Our New App</vt:lpstr>
      <vt:lpstr>Setting Up Our New App</vt:lpstr>
      <vt:lpstr>Setting Up Our New App</vt:lpstr>
      <vt:lpstr>Setting Up Our New App</vt:lpstr>
      <vt:lpstr>Setting Up Our New App</vt:lpstr>
      <vt:lpstr>Today’s Agenda</vt:lpstr>
      <vt:lpstr>Navigator Hookups</vt:lpstr>
      <vt:lpstr>Navigator Hookups</vt:lpstr>
      <vt:lpstr>Navigator Hookups</vt:lpstr>
      <vt:lpstr>Navigator Hookups</vt:lpstr>
      <vt:lpstr>Navigator Hookups</vt:lpstr>
      <vt:lpstr>Navigator Hookups</vt:lpstr>
      <vt:lpstr>Navigator Hookups</vt:lpstr>
      <vt:lpstr>Navigator Hookups</vt:lpstr>
      <vt:lpstr>Navigator Hookups</vt:lpstr>
      <vt:lpstr>Navigator Hookups</vt:lpstr>
      <vt:lpstr>Navigator Hookups</vt:lpstr>
      <vt:lpstr>Navigator Hookups</vt:lpstr>
      <vt:lpstr>Navigator Hookups</vt:lpstr>
      <vt:lpstr>Navigator Hookups</vt:lpstr>
      <vt:lpstr>Navigator Hookups</vt:lpstr>
      <vt:lpstr>Navigator Hookups</vt:lpstr>
      <vt:lpstr>Navigator Hookups</vt:lpstr>
      <vt:lpstr>Navigator Hookups</vt:lpstr>
      <vt:lpstr>Navigator Hookups</vt:lpstr>
      <vt:lpstr>Navigator Hookups</vt:lpstr>
      <vt:lpstr>Today’s Agenda</vt:lpstr>
      <vt:lpstr>Authentication Screens</vt:lpstr>
      <vt:lpstr>Authentication Screens</vt:lpstr>
      <vt:lpstr>Authentication Screens</vt:lpstr>
      <vt:lpstr>Authentication Screens</vt:lpstr>
      <vt:lpstr>Authentication Screens</vt:lpstr>
      <vt:lpstr>Authentication Screens</vt:lpstr>
      <vt:lpstr>Authentication Screens</vt:lpstr>
      <vt:lpstr>Authentication Screens</vt:lpstr>
      <vt:lpstr>Authentication Screens</vt:lpstr>
      <vt:lpstr>Authentication Screens</vt:lpstr>
      <vt:lpstr>Authentication Screens</vt:lpstr>
      <vt:lpstr>Authentication Screens</vt:lpstr>
      <vt:lpstr>Authentication Screens</vt:lpstr>
      <vt:lpstr>Authentication Screens</vt:lpstr>
      <vt:lpstr>Authentication Screens</vt:lpstr>
      <vt:lpstr>Authentication Screens</vt:lpstr>
      <vt:lpstr>Authentication Screens</vt:lpstr>
      <vt:lpstr>Authentication Screens</vt:lpstr>
      <vt:lpstr>Authentication Screens</vt:lpstr>
      <vt:lpstr>Authentication Screens</vt:lpstr>
      <vt:lpstr>Authentication Screens</vt:lpstr>
      <vt:lpstr>Authentication Screens</vt:lpstr>
      <vt:lpstr>Authentication Screens</vt:lpstr>
      <vt:lpstr>Authentication Screens</vt:lpstr>
      <vt:lpstr>Authentication Screens</vt:lpstr>
      <vt:lpstr>Authentication Screens</vt:lpstr>
      <vt:lpstr>Today’s Agenda</vt:lpstr>
      <vt:lpstr>The Auth Context</vt:lpstr>
      <vt:lpstr>The Auth Context</vt:lpstr>
      <vt:lpstr>The Auth Context</vt:lpstr>
      <vt:lpstr>The Auth Context</vt:lpstr>
      <vt:lpstr>The Auth Context</vt:lpstr>
      <vt:lpstr>The Auth Context</vt:lpstr>
      <vt:lpstr>The Auth Context</vt:lpstr>
      <vt:lpstr>The Auth Context</vt:lpstr>
      <vt:lpstr>The Auth Context</vt:lpstr>
      <vt:lpstr>The Auth Context</vt:lpstr>
      <vt:lpstr>The Auth Context</vt:lpstr>
      <vt:lpstr>The Auth Context</vt:lpstr>
      <vt:lpstr>The Auth Context</vt:lpstr>
      <vt:lpstr>The Auth Context</vt:lpstr>
      <vt:lpstr>The Auth Context</vt:lpstr>
      <vt:lpstr>The Auth Context</vt:lpstr>
      <vt:lpstr>The Auth Context</vt:lpstr>
      <vt:lpstr>The Auth Context</vt:lpstr>
      <vt:lpstr>The Auth Context</vt:lpstr>
      <vt:lpstr>The Auth Context</vt:lpstr>
      <vt:lpstr>The Auth Context</vt:lpstr>
      <vt:lpstr>The Auth Context</vt:lpstr>
      <vt:lpstr>The Auth Context</vt:lpstr>
      <vt:lpstr>The Auth Context</vt:lpstr>
      <vt:lpstr>The Auth Context</vt:lpstr>
      <vt:lpstr>The Auth Context</vt:lpstr>
      <vt:lpstr>The Auth Context</vt:lpstr>
      <vt:lpstr>The Auth Context</vt:lpstr>
      <vt:lpstr>The Auth Context</vt:lpstr>
      <vt:lpstr>The Auth Context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SPR2020  Philsophical Underpinnings</dc:title>
  <dc:creator>Benjamin Michael Samuel</dc:creator>
  <cp:lastModifiedBy>Ben Samuel</cp:lastModifiedBy>
  <cp:revision>2789</cp:revision>
  <dcterms:created xsi:type="dcterms:W3CDTF">2020-01-13T18:17:54Z</dcterms:created>
  <dcterms:modified xsi:type="dcterms:W3CDTF">2021-11-30T03:51:54Z</dcterms:modified>
</cp:coreProperties>
</file>